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27"/>
  </p:notesMasterIdLst>
  <p:sldIdLst>
    <p:sldId id="257" r:id="rId2"/>
    <p:sldId id="690" r:id="rId3"/>
    <p:sldId id="681" r:id="rId4"/>
    <p:sldId id="263" r:id="rId5"/>
    <p:sldId id="325" r:id="rId6"/>
    <p:sldId id="691" r:id="rId7"/>
    <p:sldId id="332" r:id="rId8"/>
    <p:sldId id="324" r:id="rId9"/>
    <p:sldId id="687" r:id="rId10"/>
    <p:sldId id="683" r:id="rId11"/>
    <p:sldId id="684" r:id="rId12"/>
    <p:sldId id="339" r:id="rId13"/>
    <p:sldId id="354" r:id="rId14"/>
    <p:sldId id="685" r:id="rId15"/>
    <p:sldId id="686" r:id="rId16"/>
    <p:sldId id="358" r:id="rId17"/>
    <p:sldId id="359" r:id="rId18"/>
    <p:sldId id="361" r:id="rId19"/>
    <p:sldId id="688" r:id="rId20"/>
    <p:sldId id="344" r:id="rId21"/>
    <p:sldId id="356" r:id="rId22"/>
    <p:sldId id="689" r:id="rId23"/>
    <p:sldId id="318" r:id="rId24"/>
    <p:sldId id="304"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4954B1-706E-4BB1-B8F7-3EC8BA6DE5FF}">
          <p14:sldIdLst>
            <p14:sldId id="257"/>
            <p14:sldId id="690"/>
            <p14:sldId id="681"/>
            <p14:sldId id="263"/>
            <p14:sldId id="325"/>
            <p14:sldId id="691"/>
            <p14:sldId id="332"/>
            <p14:sldId id="324"/>
            <p14:sldId id="687"/>
            <p14:sldId id="683"/>
          </p14:sldIdLst>
        </p14:section>
        <p14:section name="Untitled Section" id="{CBDCF151-613A-402E-B064-ABF4DE5DACBD}">
          <p14:sldIdLst>
            <p14:sldId id="684"/>
            <p14:sldId id="339"/>
            <p14:sldId id="354"/>
            <p14:sldId id="685"/>
            <p14:sldId id="686"/>
            <p14:sldId id="358"/>
            <p14:sldId id="359"/>
            <p14:sldId id="361"/>
            <p14:sldId id="688"/>
            <p14:sldId id="344"/>
            <p14:sldId id="356"/>
            <p14:sldId id="689"/>
            <p14:sldId id="318"/>
            <p14:sldId id="304"/>
            <p14:sldId id="28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h Thi Tam GV" initials="TTTG" lastIdx="3" clrIdx="0">
    <p:extLst>
      <p:ext uri="{19B8F6BF-5375-455C-9EA6-DF929625EA0E}">
        <p15:presenceInfo xmlns:p15="http://schemas.microsoft.com/office/powerpoint/2012/main" userId="S::3301398171@hungyen.itrithuc.vn::986e72f1-3e89-4870-8ed0-0f8a6a2f2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06BA"/>
    <a:srgbClr val="FB8605"/>
    <a:srgbClr val="E7D819"/>
    <a:srgbClr val="DA9A26"/>
    <a:srgbClr val="BE09F7"/>
    <a:srgbClr val="E76618"/>
    <a:srgbClr val="DDF0B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4" d="100"/>
          <a:sy n="74" d="100"/>
        </p:scale>
        <p:origin x="33" y="699"/>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12.jpg"/><Relationship Id="rId4" Type="http://schemas.openxmlformats.org/officeDocument/2006/relationships/image" Target="../media/image3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12.jp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CB866-AF31-4543-9609-3CB7FA39084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F8D16C0-5091-45D8-943C-39F878AF8B16}">
      <dgm:prSet phldrT="[Text]" custT="1"/>
      <dgm:spPr>
        <a:solidFill>
          <a:schemeClr val="accent2">
            <a:lumMod val="20000"/>
            <a:lumOff val="80000"/>
          </a:schemeClr>
        </a:solidFill>
      </dgm:spPr>
      <dgm:t>
        <a:bodyPr/>
        <a:lstStyle/>
        <a:p>
          <a:r>
            <a:rPr lang="vi-VN" sz="3600" b="1" dirty="0">
              <a:solidFill>
                <a:schemeClr val="tx1"/>
              </a:solidFill>
              <a:latin typeface="Times New Roman" panose="02020603050405020304" pitchFamily="18" charset="0"/>
              <a:cs typeface="Times New Roman" panose="02020603050405020304" pitchFamily="18" charset="0"/>
            </a:rPr>
            <a:t>GV </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sử</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dụng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phương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pháp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thuật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thức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tổ</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chức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dạy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học</a:t>
          </a:r>
          <a:r>
            <a:rPr lang="en-US" sz="3600" b="1" dirty="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hướng dẫn các em tiếp cận giá trị văn hóa</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E2CF873A-C60E-4C10-B628-747B29D93D9D}" type="parTrans" cxnId="{47D8C7A2-862C-41A8-A018-9284B484723C}">
      <dgm:prSet/>
      <dgm:spPr/>
      <dgm:t>
        <a:bodyPr/>
        <a:lstStyle/>
        <a:p>
          <a:endParaRPr lang="en-US" sz="3600" b="1">
            <a:latin typeface="Times New Roman" panose="02020603050405020304" pitchFamily="18" charset="0"/>
            <a:cs typeface="Times New Roman" panose="02020603050405020304" pitchFamily="18" charset="0"/>
          </a:endParaRPr>
        </a:p>
      </dgm:t>
    </dgm:pt>
    <dgm:pt modelId="{2FB8F4D4-789F-49F1-8E79-6E8834DA2D88}" type="sibTrans" cxnId="{47D8C7A2-862C-41A8-A018-9284B484723C}">
      <dgm:prSet/>
      <dgm:spPr/>
      <dgm:t>
        <a:bodyPr/>
        <a:lstStyle/>
        <a:p>
          <a:endParaRPr lang="en-US" sz="3600" b="1">
            <a:latin typeface="Times New Roman" panose="02020603050405020304" pitchFamily="18" charset="0"/>
            <a:cs typeface="Times New Roman" panose="02020603050405020304" pitchFamily="18" charset="0"/>
          </a:endParaRPr>
        </a:p>
      </dgm:t>
    </dgm:pt>
    <dgm:pt modelId="{50D6912C-54D7-4F81-A0C3-CD546E76518A}">
      <dgm:prSet custT="1"/>
      <dgm:spPr>
        <a:solidFill>
          <a:schemeClr val="accent4">
            <a:lumMod val="20000"/>
            <a:lumOff val="80000"/>
          </a:schemeClr>
        </a:solidFill>
      </dgm:spPr>
      <dgm:t>
        <a:bodyPr/>
        <a:lstStyle/>
        <a:p>
          <a:r>
            <a:rPr lang="en-US" sz="3600" b="1" dirty="0">
              <a:solidFill>
                <a:schemeClr val="tx1"/>
              </a:solidFill>
              <a:latin typeface="Times New Roman" panose="02020603050405020304" pitchFamily="18" charset="0"/>
              <a:cs typeface="Times New Roman" panose="02020603050405020304" pitchFamily="18" charset="0"/>
            </a:rPr>
            <a:t>HS </a:t>
          </a:r>
          <a:r>
            <a:rPr lang="en-US" sz="3600" b="1" dirty="0" err="1">
              <a:solidFill>
                <a:schemeClr val="tx1"/>
              </a:solidFill>
              <a:latin typeface="Times New Roman" panose="02020603050405020304" pitchFamily="18" charset="0"/>
              <a:cs typeface="Times New Roman" panose="02020603050405020304" pitchFamily="18" charset="0"/>
            </a:rPr>
            <a:t>cởi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mở</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dạn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tích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cực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chủ</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tìm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tòi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kiến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thức</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2AF0BF79-95AB-4442-A45B-D9DB9A5E2BE3}" type="parTrans" cxnId="{B6268929-7290-4CF7-939B-554EB5942EF0}">
      <dgm:prSet/>
      <dgm:spPr/>
      <dgm:t>
        <a:bodyPr/>
        <a:lstStyle/>
        <a:p>
          <a:endParaRPr lang="en-US" sz="3600" b="1">
            <a:latin typeface="Times New Roman" panose="02020603050405020304" pitchFamily="18" charset="0"/>
            <a:cs typeface="Times New Roman" panose="02020603050405020304" pitchFamily="18" charset="0"/>
          </a:endParaRPr>
        </a:p>
      </dgm:t>
    </dgm:pt>
    <dgm:pt modelId="{C79E128F-9F1E-4912-B1BA-D7B93C0C384D}" type="sibTrans" cxnId="{B6268929-7290-4CF7-939B-554EB5942EF0}">
      <dgm:prSet/>
      <dgm:spPr/>
      <dgm:t>
        <a:bodyPr/>
        <a:lstStyle/>
        <a:p>
          <a:endParaRPr lang="en-US" sz="3600" b="1">
            <a:latin typeface="Times New Roman" panose="02020603050405020304" pitchFamily="18" charset="0"/>
            <a:cs typeface="Times New Roman" panose="02020603050405020304" pitchFamily="18" charset="0"/>
          </a:endParaRPr>
        </a:p>
      </dgm:t>
    </dgm:pt>
    <dgm:pt modelId="{8BCBA347-C374-4494-A731-8BA56D6152AC}">
      <dgm:prSet custT="1"/>
      <dgm:spPr>
        <a:solidFill>
          <a:schemeClr val="accent6">
            <a:lumMod val="20000"/>
            <a:lumOff val="80000"/>
          </a:schemeClr>
        </a:solidFill>
      </dgm:spPr>
      <dgm:t>
        <a:bodyPr/>
        <a:lstStyle/>
        <a:p>
          <a:r>
            <a:rPr lang="vi-VN" sz="3600" b="1" dirty="0">
              <a:solidFill>
                <a:schemeClr val="tx1"/>
              </a:solidFill>
              <a:latin typeface="Times New Roman" panose="02020603050405020304" pitchFamily="18" charset="0"/>
              <a:cs typeface="Times New Roman" panose="02020603050405020304" pitchFamily="18" charset="0"/>
            </a:rPr>
            <a:t>Khơi g</a:t>
          </a:r>
          <a:r>
            <a:rPr lang="en-US" sz="3600" b="1" dirty="0">
              <a:solidFill>
                <a:schemeClr val="tx1"/>
              </a:solidFill>
              <a:latin typeface="Times New Roman" panose="02020603050405020304" pitchFamily="18" charset="0"/>
              <a:cs typeface="Times New Roman" panose="02020603050405020304" pitchFamily="18" charset="0"/>
            </a:rPr>
            <a:t>ợ</a:t>
          </a:r>
          <a:r>
            <a:rPr lang="vi-VN" sz="3600" b="1" dirty="0">
              <a:solidFill>
                <a:schemeClr val="tx1"/>
              </a:solidFill>
              <a:latin typeface="Times New Roman" panose="02020603050405020304" pitchFamily="18" charset="0"/>
              <a:cs typeface="Times New Roman" panose="02020603050405020304" pitchFamily="18" charset="0"/>
            </a:rPr>
            <a:t>i tinh thần sáng tạo, sự tự tin nơi người học</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7B82C152-9EBF-496F-A0EB-49AA6E612CD6}" type="parTrans" cxnId="{3D685A83-BCC8-4471-AEE5-AA5E5EA8FD6D}">
      <dgm:prSet/>
      <dgm:spPr/>
      <dgm:t>
        <a:bodyPr/>
        <a:lstStyle/>
        <a:p>
          <a:endParaRPr lang="en-US" sz="3600" b="1">
            <a:latin typeface="Times New Roman" panose="02020603050405020304" pitchFamily="18" charset="0"/>
            <a:cs typeface="Times New Roman" panose="02020603050405020304" pitchFamily="18" charset="0"/>
          </a:endParaRPr>
        </a:p>
      </dgm:t>
    </dgm:pt>
    <dgm:pt modelId="{A7268535-5219-44D0-94AF-C7EE2B96AA6F}" type="sibTrans" cxnId="{3D685A83-BCC8-4471-AEE5-AA5E5EA8FD6D}">
      <dgm:prSet/>
      <dgm:spPr/>
      <dgm:t>
        <a:bodyPr/>
        <a:lstStyle/>
        <a:p>
          <a:endParaRPr lang="en-US" sz="3600" b="1">
            <a:latin typeface="Times New Roman" panose="02020603050405020304" pitchFamily="18" charset="0"/>
            <a:cs typeface="Times New Roman" panose="02020603050405020304" pitchFamily="18" charset="0"/>
          </a:endParaRPr>
        </a:p>
      </dgm:t>
    </dgm:pt>
    <dgm:pt modelId="{75CBDDE1-0E05-4F25-BBD1-01062CCF54A4}" type="pres">
      <dgm:prSet presAssocID="{63FCB866-AF31-4543-9609-3CB7FA39084C}" presName="Name0" presStyleCnt="0">
        <dgm:presLayoutVars>
          <dgm:chMax val="7"/>
          <dgm:chPref val="7"/>
          <dgm:dir/>
        </dgm:presLayoutVars>
      </dgm:prSet>
      <dgm:spPr/>
    </dgm:pt>
    <dgm:pt modelId="{10A1F5A9-1EE4-4730-B8F2-C55D48F4EFBB}" type="pres">
      <dgm:prSet presAssocID="{63FCB866-AF31-4543-9609-3CB7FA39084C}" presName="Name1" presStyleCnt="0"/>
      <dgm:spPr/>
    </dgm:pt>
    <dgm:pt modelId="{6521D253-AD88-4BA4-84BC-C31C66682DF6}" type="pres">
      <dgm:prSet presAssocID="{63FCB866-AF31-4543-9609-3CB7FA39084C}" presName="cycle" presStyleCnt="0"/>
      <dgm:spPr/>
    </dgm:pt>
    <dgm:pt modelId="{1DFC30B6-0549-498F-8CAD-9ABB95A5C7C0}" type="pres">
      <dgm:prSet presAssocID="{63FCB866-AF31-4543-9609-3CB7FA39084C}" presName="srcNode" presStyleLbl="node1" presStyleIdx="0" presStyleCnt="3"/>
      <dgm:spPr/>
    </dgm:pt>
    <dgm:pt modelId="{05A6930F-19DE-4A7F-BFFF-BDCC1BC3A2DA}" type="pres">
      <dgm:prSet presAssocID="{63FCB866-AF31-4543-9609-3CB7FA39084C}" presName="conn" presStyleLbl="parChTrans1D2" presStyleIdx="0" presStyleCnt="1"/>
      <dgm:spPr/>
    </dgm:pt>
    <dgm:pt modelId="{67EE5DA5-44EC-4636-AC3C-8597697E062E}" type="pres">
      <dgm:prSet presAssocID="{63FCB866-AF31-4543-9609-3CB7FA39084C}" presName="extraNode" presStyleLbl="node1" presStyleIdx="0" presStyleCnt="3"/>
      <dgm:spPr/>
    </dgm:pt>
    <dgm:pt modelId="{A1B19B67-F25B-4681-92EF-CF0154D50FC9}" type="pres">
      <dgm:prSet presAssocID="{63FCB866-AF31-4543-9609-3CB7FA39084C}" presName="dstNode" presStyleLbl="node1" presStyleIdx="0" presStyleCnt="3"/>
      <dgm:spPr/>
    </dgm:pt>
    <dgm:pt modelId="{3210620F-9AE5-4BAB-988C-FAC63071D18C}" type="pres">
      <dgm:prSet presAssocID="{EF8D16C0-5091-45D8-943C-39F878AF8B16}" presName="text_1" presStyleLbl="node1" presStyleIdx="0" presStyleCnt="3" custScaleY="156335" custLinFactNeighborX="1927" custLinFactNeighborY="-34331">
        <dgm:presLayoutVars>
          <dgm:bulletEnabled val="1"/>
        </dgm:presLayoutVars>
      </dgm:prSet>
      <dgm:spPr/>
    </dgm:pt>
    <dgm:pt modelId="{5EB25775-92D9-4812-8452-FA61B33F9982}" type="pres">
      <dgm:prSet presAssocID="{EF8D16C0-5091-45D8-943C-39F878AF8B16}" presName="accent_1" presStyleCnt="0"/>
      <dgm:spPr/>
    </dgm:pt>
    <dgm:pt modelId="{A757A033-581E-47BA-AC15-EEAFDB779E5F}" type="pres">
      <dgm:prSet presAssocID="{EF8D16C0-5091-45D8-943C-39F878AF8B16}" presName="accentRepeatNode" presStyleLbl="solidFgAcc1" presStyleIdx="0" presStyleCnt="3" custScaleX="106791" custScaleY="121084" custLinFactNeighborX="-529" custLinFactNeighborY="-34759"/>
      <dgm:spPr>
        <a:solidFill>
          <a:schemeClr val="accent4">
            <a:lumMod val="60000"/>
            <a:lumOff val="40000"/>
          </a:schemeClr>
        </a:solidFill>
      </dgm:spPr>
    </dgm:pt>
    <dgm:pt modelId="{241000FD-505E-4380-BF13-9731CA6F2F76}" type="pres">
      <dgm:prSet presAssocID="{50D6912C-54D7-4F81-A0C3-CD546E76518A}" presName="text_2" presStyleLbl="node1" presStyleIdx="1" presStyleCnt="3">
        <dgm:presLayoutVars>
          <dgm:bulletEnabled val="1"/>
        </dgm:presLayoutVars>
      </dgm:prSet>
      <dgm:spPr/>
    </dgm:pt>
    <dgm:pt modelId="{38E34FDF-D081-4932-9C54-F0C327EC3903}" type="pres">
      <dgm:prSet presAssocID="{50D6912C-54D7-4F81-A0C3-CD546E76518A}" presName="accent_2" presStyleCnt="0"/>
      <dgm:spPr/>
    </dgm:pt>
    <dgm:pt modelId="{91E840E4-5FEF-45F2-BD53-BEF4E23A5E87}" type="pres">
      <dgm:prSet presAssocID="{50D6912C-54D7-4F81-A0C3-CD546E76518A}" presName="accentRepeatNode" presStyleLbl="solidFgAcc1" presStyleIdx="1" presStyleCnt="3"/>
      <dgm:spPr>
        <a:solidFill>
          <a:schemeClr val="accent5">
            <a:lumMod val="40000"/>
            <a:lumOff val="60000"/>
          </a:schemeClr>
        </a:solidFill>
      </dgm:spPr>
    </dgm:pt>
    <dgm:pt modelId="{3383C3BC-B9FB-4803-8A06-F81C60C3BFFF}" type="pres">
      <dgm:prSet presAssocID="{8BCBA347-C374-4494-A731-8BA56D6152AC}" presName="text_3" presStyleLbl="node1" presStyleIdx="2" presStyleCnt="3" custScaleY="122330" custLinFactNeighborY="-14808">
        <dgm:presLayoutVars>
          <dgm:bulletEnabled val="1"/>
        </dgm:presLayoutVars>
      </dgm:prSet>
      <dgm:spPr/>
    </dgm:pt>
    <dgm:pt modelId="{EECC43B1-DBBC-4FFE-9551-6AE98B83AAB3}" type="pres">
      <dgm:prSet presAssocID="{8BCBA347-C374-4494-A731-8BA56D6152AC}" presName="accent_3" presStyleCnt="0"/>
      <dgm:spPr/>
    </dgm:pt>
    <dgm:pt modelId="{536EF357-A7F4-44B7-A8CC-D91D8C749263}" type="pres">
      <dgm:prSet presAssocID="{8BCBA347-C374-4494-A731-8BA56D6152AC}" presName="accentRepeatNode" presStyleLbl="solidFgAcc1" presStyleIdx="2" presStyleCnt="3" custLinFactNeighborY="-11832"/>
      <dgm:spPr>
        <a:solidFill>
          <a:schemeClr val="accent6">
            <a:lumMod val="40000"/>
            <a:lumOff val="60000"/>
          </a:schemeClr>
        </a:solidFill>
      </dgm:spPr>
    </dgm:pt>
  </dgm:ptLst>
  <dgm:cxnLst>
    <dgm:cxn modelId="{B6268929-7290-4CF7-939B-554EB5942EF0}" srcId="{63FCB866-AF31-4543-9609-3CB7FA39084C}" destId="{50D6912C-54D7-4F81-A0C3-CD546E76518A}" srcOrd="1" destOrd="0" parTransId="{2AF0BF79-95AB-4442-A45B-D9DB9A5E2BE3}" sibTransId="{C79E128F-9F1E-4912-B1BA-D7B93C0C384D}"/>
    <dgm:cxn modelId="{7BF98F34-A40F-4B37-BC2B-0012855D76FA}" type="presOf" srcId="{63FCB866-AF31-4543-9609-3CB7FA39084C}" destId="{75CBDDE1-0E05-4F25-BBD1-01062CCF54A4}" srcOrd="0" destOrd="0" presId="urn:microsoft.com/office/officeart/2008/layout/VerticalCurvedList"/>
    <dgm:cxn modelId="{7DA1326D-CC19-4471-B5B1-D7C826104B87}" type="presOf" srcId="{8BCBA347-C374-4494-A731-8BA56D6152AC}" destId="{3383C3BC-B9FB-4803-8A06-F81C60C3BFFF}" srcOrd="0" destOrd="0" presId="urn:microsoft.com/office/officeart/2008/layout/VerticalCurvedList"/>
    <dgm:cxn modelId="{41B0A672-A132-4D2B-A7A4-BB8D36AE112A}" type="presOf" srcId="{2FB8F4D4-789F-49F1-8E79-6E8834DA2D88}" destId="{05A6930F-19DE-4A7F-BFFF-BDCC1BC3A2DA}" srcOrd="0" destOrd="0" presId="urn:microsoft.com/office/officeart/2008/layout/VerticalCurvedList"/>
    <dgm:cxn modelId="{DBF6387F-3092-4818-B8A8-01D60E9B7F5C}" type="presOf" srcId="{EF8D16C0-5091-45D8-943C-39F878AF8B16}" destId="{3210620F-9AE5-4BAB-988C-FAC63071D18C}" srcOrd="0" destOrd="0" presId="urn:microsoft.com/office/officeart/2008/layout/VerticalCurvedList"/>
    <dgm:cxn modelId="{3D685A83-BCC8-4471-AEE5-AA5E5EA8FD6D}" srcId="{63FCB866-AF31-4543-9609-3CB7FA39084C}" destId="{8BCBA347-C374-4494-A731-8BA56D6152AC}" srcOrd="2" destOrd="0" parTransId="{7B82C152-9EBF-496F-A0EB-49AA6E612CD6}" sibTransId="{A7268535-5219-44D0-94AF-C7EE2B96AA6F}"/>
    <dgm:cxn modelId="{47D8C7A2-862C-41A8-A018-9284B484723C}" srcId="{63FCB866-AF31-4543-9609-3CB7FA39084C}" destId="{EF8D16C0-5091-45D8-943C-39F878AF8B16}" srcOrd="0" destOrd="0" parTransId="{E2CF873A-C60E-4C10-B628-747B29D93D9D}" sibTransId="{2FB8F4D4-789F-49F1-8E79-6E8834DA2D88}"/>
    <dgm:cxn modelId="{49A211DC-117F-4F80-9434-164AAB849E45}" type="presOf" srcId="{50D6912C-54D7-4F81-A0C3-CD546E76518A}" destId="{241000FD-505E-4380-BF13-9731CA6F2F76}" srcOrd="0" destOrd="0" presId="urn:microsoft.com/office/officeart/2008/layout/VerticalCurvedList"/>
    <dgm:cxn modelId="{9DF7A2A2-7172-4F7E-BCD7-861B0EE8E655}" type="presParOf" srcId="{75CBDDE1-0E05-4F25-BBD1-01062CCF54A4}" destId="{10A1F5A9-1EE4-4730-B8F2-C55D48F4EFBB}" srcOrd="0" destOrd="0" presId="urn:microsoft.com/office/officeart/2008/layout/VerticalCurvedList"/>
    <dgm:cxn modelId="{77C66E77-5095-4FAD-8DEF-BB8185F7B9CE}" type="presParOf" srcId="{10A1F5A9-1EE4-4730-B8F2-C55D48F4EFBB}" destId="{6521D253-AD88-4BA4-84BC-C31C66682DF6}" srcOrd="0" destOrd="0" presId="urn:microsoft.com/office/officeart/2008/layout/VerticalCurvedList"/>
    <dgm:cxn modelId="{E17CCB8B-4CA3-47B1-9FA6-EE7267CF9B46}" type="presParOf" srcId="{6521D253-AD88-4BA4-84BC-C31C66682DF6}" destId="{1DFC30B6-0549-498F-8CAD-9ABB95A5C7C0}" srcOrd="0" destOrd="0" presId="urn:microsoft.com/office/officeart/2008/layout/VerticalCurvedList"/>
    <dgm:cxn modelId="{DE6BF410-5BF0-48DE-A59C-00E146DECE7A}" type="presParOf" srcId="{6521D253-AD88-4BA4-84BC-C31C66682DF6}" destId="{05A6930F-19DE-4A7F-BFFF-BDCC1BC3A2DA}" srcOrd="1" destOrd="0" presId="urn:microsoft.com/office/officeart/2008/layout/VerticalCurvedList"/>
    <dgm:cxn modelId="{4208B970-6B81-43B0-A193-9AC65ADFF08C}" type="presParOf" srcId="{6521D253-AD88-4BA4-84BC-C31C66682DF6}" destId="{67EE5DA5-44EC-4636-AC3C-8597697E062E}" srcOrd="2" destOrd="0" presId="urn:microsoft.com/office/officeart/2008/layout/VerticalCurvedList"/>
    <dgm:cxn modelId="{D9EDA04A-3204-45B8-A17A-10F8BA2D3F62}" type="presParOf" srcId="{6521D253-AD88-4BA4-84BC-C31C66682DF6}" destId="{A1B19B67-F25B-4681-92EF-CF0154D50FC9}" srcOrd="3" destOrd="0" presId="urn:microsoft.com/office/officeart/2008/layout/VerticalCurvedList"/>
    <dgm:cxn modelId="{E92E9A11-F438-458C-AF3C-C0D9FEEDABA3}" type="presParOf" srcId="{10A1F5A9-1EE4-4730-B8F2-C55D48F4EFBB}" destId="{3210620F-9AE5-4BAB-988C-FAC63071D18C}" srcOrd="1" destOrd="0" presId="urn:microsoft.com/office/officeart/2008/layout/VerticalCurvedList"/>
    <dgm:cxn modelId="{9E3155BE-F611-4B0E-A034-FC472BCB90A6}" type="presParOf" srcId="{10A1F5A9-1EE4-4730-B8F2-C55D48F4EFBB}" destId="{5EB25775-92D9-4812-8452-FA61B33F9982}" srcOrd="2" destOrd="0" presId="urn:microsoft.com/office/officeart/2008/layout/VerticalCurvedList"/>
    <dgm:cxn modelId="{0C6419FB-E235-48C2-9645-29FD95423772}" type="presParOf" srcId="{5EB25775-92D9-4812-8452-FA61B33F9982}" destId="{A757A033-581E-47BA-AC15-EEAFDB779E5F}" srcOrd="0" destOrd="0" presId="urn:microsoft.com/office/officeart/2008/layout/VerticalCurvedList"/>
    <dgm:cxn modelId="{18FC7E80-6119-48F8-9CF8-1EB4D28DB56C}" type="presParOf" srcId="{10A1F5A9-1EE4-4730-B8F2-C55D48F4EFBB}" destId="{241000FD-505E-4380-BF13-9731CA6F2F76}" srcOrd="3" destOrd="0" presId="urn:microsoft.com/office/officeart/2008/layout/VerticalCurvedList"/>
    <dgm:cxn modelId="{C3972767-5BFE-4BE9-84E8-020CA6690DB0}" type="presParOf" srcId="{10A1F5A9-1EE4-4730-B8F2-C55D48F4EFBB}" destId="{38E34FDF-D081-4932-9C54-F0C327EC3903}" srcOrd="4" destOrd="0" presId="urn:microsoft.com/office/officeart/2008/layout/VerticalCurvedList"/>
    <dgm:cxn modelId="{111EF001-E690-4633-B518-839029A120BA}" type="presParOf" srcId="{38E34FDF-D081-4932-9C54-F0C327EC3903}" destId="{91E840E4-5FEF-45F2-BD53-BEF4E23A5E87}" srcOrd="0" destOrd="0" presId="urn:microsoft.com/office/officeart/2008/layout/VerticalCurvedList"/>
    <dgm:cxn modelId="{9BCD2462-9D93-4C37-9DF8-129DB5447199}" type="presParOf" srcId="{10A1F5A9-1EE4-4730-B8F2-C55D48F4EFBB}" destId="{3383C3BC-B9FB-4803-8A06-F81C60C3BFFF}" srcOrd="5" destOrd="0" presId="urn:microsoft.com/office/officeart/2008/layout/VerticalCurvedList"/>
    <dgm:cxn modelId="{81CB7761-605A-4990-8F25-927DE172DDDF}" type="presParOf" srcId="{10A1F5A9-1EE4-4730-B8F2-C55D48F4EFBB}" destId="{EECC43B1-DBBC-4FFE-9551-6AE98B83AAB3}" srcOrd="6" destOrd="0" presId="urn:microsoft.com/office/officeart/2008/layout/VerticalCurvedList"/>
    <dgm:cxn modelId="{C0803F0B-B57E-4D27-BAEE-83BA9FAB5B99}" type="presParOf" srcId="{EECC43B1-DBBC-4FFE-9551-6AE98B83AAB3}" destId="{536EF357-A7F4-44B7-A8CC-D91D8C7492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158105-CE65-4E83-842F-390854BC16F2}" type="doc">
      <dgm:prSet loTypeId="urn:microsoft.com/office/officeart/2005/8/layout/vList3" loCatId="list" qsTypeId="urn:microsoft.com/office/officeart/2005/8/quickstyle/3d3" qsCatId="3D" csTypeId="urn:microsoft.com/office/officeart/2005/8/colors/colorful1" csCatId="colorful" phldr="1"/>
      <dgm:spPr/>
      <dgm:t>
        <a:bodyPr/>
        <a:lstStyle/>
        <a:p>
          <a:endParaRPr lang="en-US"/>
        </a:p>
      </dgm:t>
    </dgm:pt>
    <dgm:pt modelId="{0AAEB690-F387-45C1-A836-9614B24CF57E}">
      <dgm:prSet custT="1"/>
      <dgm:spPr>
        <a:solidFill>
          <a:schemeClr val="accent3">
            <a:lumMod val="20000"/>
            <a:lumOff val="80000"/>
          </a:schemeClr>
        </a:solidFill>
      </dgm:spPr>
      <dgm:t>
        <a:bodyPr/>
        <a:lstStyle/>
        <a:p>
          <a:r>
            <a:rPr lang="vi-VN" sz="2800" b="1" dirty="0">
              <a:solidFill>
                <a:schemeClr val="tx1"/>
              </a:solidFill>
              <a:latin typeface="Times New Roman" panose="02020603050405020304" pitchFamily="18" charset="0"/>
              <a:cs typeface="Times New Roman" panose="02020603050405020304" pitchFamily="18" charset="0"/>
            </a:rPr>
            <a:t>Sử dụng các phương pháp, kĩ thuật, cách thức tổ chức dạy học nhằm khơi gợi sự sáng tạo, chủ động của HS.</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243C58CE-BFC9-4A14-8CDD-371F080D84C8}" type="parTrans" cxnId="{1EDCA6FB-FB2D-4ECA-8D64-AFE40C997A51}">
      <dgm:prSet/>
      <dgm:spPr/>
      <dgm:t>
        <a:bodyPr/>
        <a:lstStyle/>
        <a:p>
          <a:endParaRPr lang="en-US" sz="2800">
            <a:latin typeface="Times New Roman" panose="02020603050405020304" pitchFamily="18" charset="0"/>
            <a:cs typeface="Times New Roman" panose="02020603050405020304" pitchFamily="18" charset="0"/>
          </a:endParaRPr>
        </a:p>
      </dgm:t>
    </dgm:pt>
    <dgm:pt modelId="{734618A5-7536-4E31-997A-3C4DA4738F0A}" type="sibTrans" cxnId="{1EDCA6FB-FB2D-4ECA-8D64-AFE40C997A51}">
      <dgm:prSet/>
      <dgm:spPr/>
      <dgm:t>
        <a:bodyPr/>
        <a:lstStyle/>
        <a:p>
          <a:endParaRPr lang="en-US" sz="2800">
            <a:latin typeface="Times New Roman" panose="02020603050405020304" pitchFamily="18" charset="0"/>
            <a:cs typeface="Times New Roman" panose="02020603050405020304" pitchFamily="18" charset="0"/>
          </a:endParaRPr>
        </a:p>
      </dgm:t>
    </dgm:pt>
    <dgm:pt modelId="{43419BB3-4DC8-408D-AD09-249378A19A47}">
      <dgm:prSet custT="1"/>
      <dgm:spPr>
        <a:solidFill>
          <a:schemeClr val="accent5">
            <a:lumMod val="20000"/>
            <a:lumOff val="80000"/>
          </a:schemeClr>
        </a:solidFill>
      </dgm:spPr>
      <dgm:t>
        <a:bodyPr/>
        <a:lstStyle/>
        <a:p>
          <a:r>
            <a:rPr lang="vi-VN" sz="2800" b="1" dirty="0">
              <a:solidFill>
                <a:schemeClr val="tx1"/>
              </a:solidFill>
              <a:latin typeface="Times New Roman" panose="02020603050405020304" pitchFamily="18" charset="0"/>
              <a:cs typeface="Times New Roman" panose="02020603050405020304" pitchFamily="18" charset="0"/>
            </a:rPr>
            <a:t>Tạo môi trường học tập sinh động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=&gt; HS </a:t>
          </a:r>
          <a:r>
            <a:rPr lang="en-US" sz="2800" b="1" dirty="0" err="1">
              <a:solidFill>
                <a:schemeClr val="tx1"/>
              </a:solidFill>
              <a:latin typeface="Times New Roman" panose="02020603050405020304" pitchFamily="18" charset="0"/>
              <a:cs typeface="Times New Roman" panose="02020603050405020304" pitchFamily="18" charset="0"/>
            </a:rPr>
            <a:t>cảm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sắc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truyện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gian</a:t>
          </a:r>
          <a:r>
            <a:rPr lang="en-US" sz="2800" b="1" dirty="0">
              <a:solidFill>
                <a:schemeClr val="tx1"/>
              </a:solidFill>
              <a:latin typeface="Times New Roman" panose="02020603050405020304" pitchFamily="18" charset="0"/>
              <a:cs typeface="Times New Roman" panose="02020603050405020304" pitchFamily="18" charset="0"/>
            </a:rPr>
            <a:t>.</a:t>
          </a:r>
        </a:p>
      </dgm:t>
    </dgm:pt>
    <dgm:pt modelId="{2963091A-3E99-46CA-8EDB-1BE27BDCE0DF}" type="parTrans" cxnId="{C3CE25BC-56F7-4954-AF1C-E16ACB675597}">
      <dgm:prSet/>
      <dgm:spPr/>
      <dgm:t>
        <a:bodyPr/>
        <a:lstStyle/>
        <a:p>
          <a:endParaRPr lang="en-US" sz="2800">
            <a:latin typeface="Times New Roman" panose="02020603050405020304" pitchFamily="18" charset="0"/>
            <a:cs typeface="Times New Roman" panose="02020603050405020304" pitchFamily="18" charset="0"/>
          </a:endParaRPr>
        </a:p>
      </dgm:t>
    </dgm:pt>
    <dgm:pt modelId="{81F5A90A-DAD8-4489-874F-23DE9F3FB1AC}" type="sibTrans" cxnId="{C3CE25BC-56F7-4954-AF1C-E16ACB675597}">
      <dgm:prSet/>
      <dgm:spPr/>
      <dgm:t>
        <a:bodyPr/>
        <a:lstStyle/>
        <a:p>
          <a:endParaRPr lang="en-US" sz="2800">
            <a:latin typeface="Times New Roman" panose="02020603050405020304" pitchFamily="18" charset="0"/>
            <a:cs typeface="Times New Roman" panose="02020603050405020304" pitchFamily="18" charset="0"/>
          </a:endParaRPr>
        </a:p>
      </dgm:t>
    </dgm:pt>
    <dgm:pt modelId="{8B528BEE-A71D-4DFF-965C-9AC7CE706B9E}">
      <dgm:prSet custT="1"/>
      <dgm:spPr>
        <a:solidFill>
          <a:schemeClr val="bg2">
            <a:lumMod val="90000"/>
          </a:schemeClr>
        </a:solidFill>
      </dgm:spPr>
      <dgm:t>
        <a:bodyPr/>
        <a:lstStyle/>
        <a:p>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mềm</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D25ECED3-76F3-4965-BB20-D05C4C053C97}" type="parTrans" cxnId="{B1CADEFF-EF61-4BD3-BB1A-B13C4CF2FF3B}">
      <dgm:prSet/>
      <dgm:spPr/>
      <dgm:t>
        <a:bodyPr/>
        <a:lstStyle/>
        <a:p>
          <a:endParaRPr lang="en-US" sz="2800">
            <a:latin typeface="Times New Roman" panose="02020603050405020304" pitchFamily="18" charset="0"/>
            <a:cs typeface="Times New Roman" panose="02020603050405020304" pitchFamily="18" charset="0"/>
          </a:endParaRPr>
        </a:p>
      </dgm:t>
    </dgm:pt>
    <dgm:pt modelId="{CAE59C0F-E929-4D71-9233-BD52479AC88C}" type="sibTrans" cxnId="{B1CADEFF-EF61-4BD3-BB1A-B13C4CF2FF3B}">
      <dgm:prSet/>
      <dgm:spPr/>
      <dgm:t>
        <a:bodyPr/>
        <a:lstStyle/>
        <a:p>
          <a:endParaRPr lang="en-US" sz="2800">
            <a:latin typeface="Times New Roman" panose="02020603050405020304" pitchFamily="18" charset="0"/>
            <a:cs typeface="Times New Roman" panose="02020603050405020304" pitchFamily="18" charset="0"/>
          </a:endParaRPr>
        </a:p>
      </dgm:t>
    </dgm:pt>
    <dgm:pt modelId="{B73FDEBC-F5D7-4322-B3E8-252F521AC18F}">
      <dgm:prSet custT="1"/>
      <dgm:spPr>
        <a:solidFill>
          <a:schemeClr val="bg2">
            <a:lumMod val="90000"/>
          </a:schemeClr>
        </a:solidFill>
      </dgm:spPr>
      <dgm:t>
        <a:bodyPr/>
        <a:lstStyle/>
        <a:p>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Đổi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mới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hình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thức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đánh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giá</a:t>
          </a:r>
          <a:r>
            <a:rPr lang="en-US" altLang="en-US" sz="2800" b="1" dirty="0">
              <a:solidFill>
                <a:schemeClr val="tx1"/>
              </a:solidFill>
              <a:latin typeface="Times New Roman" panose="02020603050405020304" pitchFamily="18" charset="0"/>
              <a:cs typeface="Times New Roman" panose="02020603050405020304" pitchFamily="18" charset="0"/>
            </a:rPr>
            <a:t> =&gt; </a:t>
          </a:r>
          <a:r>
            <a:rPr lang="en-US" altLang="en-US" sz="2800" b="1" dirty="0" err="1">
              <a:solidFill>
                <a:schemeClr val="tx1"/>
              </a:solidFill>
              <a:latin typeface="Times New Roman" panose="02020603050405020304" pitchFamily="18" charset="0"/>
              <a:cs typeface="Times New Roman" panose="02020603050405020304" pitchFamily="18" charset="0"/>
            </a:rPr>
            <a:t>Đánh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giá</a:t>
          </a:r>
          <a:r>
            <a:rPr lang="en-US" altLang="en-US" sz="2800" b="1" dirty="0">
              <a:solidFill>
                <a:schemeClr val="tx1"/>
              </a:solidFill>
              <a:latin typeface="Times New Roman" panose="02020603050405020304" pitchFamily="18" charset="0"/>
              <a:cs typeface="Times New Roman" panose="02020603050405020304" pitchFamily="18" charset="0"/>
            </a:rPr>
            <a:t> HS </a:t>
          </a:r>
          <a:r>
            <a:rPr lang="en-US" altLang="en-US" sz="2800" b="1" dirty="0" err="1">
              <a:solidFill>
                <a:schemeClr val="tx1"/>
              </a:solidFill>
              <a:latin typeface="Times New Roman" panose="02020603050405020304" pitchFamily="18" charset="0"/>
              <a:cs typeface="Times New Roman" panose="02020603050405020304" pitchFamily="18" charset="0"/>
            </a:rPr>
            <a:t>toàn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diện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khách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quan</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455D56D9-2001-4A96-814E-9458BA2411BF}" type="parTrans" cxnId="{51BAAFED-4E62-4A0E-B446-F6040D0CEF3C}">
      <dgm:prSet/>
      <dgm:spPr/>
      <dgm:t>
        <a:bodyPr/>
        <a:lstStyle/>
        <a:p>
          <a:endParaRPr lang="en-US"/>
        </a:p>
      </dgm:t>
    </dgm:pt>
    <dgm:pt modelId="{65864C90-80DE-4270-90FA-D05BEBF7D5F1}" type="sibTrans" cxnId="{51BAAFED-4E62-4A0E-B446-F6040D0CEF3C}">
      <dgm:prSet/>
      <dgm:spPr/>
      <dgm:t>
        <a:bodyPr/>
        <a:lstStyle/>
        <a:p>
          <a:endParaRPr lang="en-US"/>
        </a:p>
      </dgm:t>
    </dgm:pt>
    <dgm:pt modelId="{F8578E3A-D1FD-46FD-9B67-716B725E47DB}" type="pres">
      <dgm:prSet presAssocID="{75158105-CE65-4E83-842F-390854BC16F2}" presName="linearFlow" presStyleCnt="0">
        <dgm:presLayoutVars>
          <dgm:dir/>
          <dgm:resizeHandles val="exact"/>
        </dgm:presLayoutVars>
      </dgm:prSet>
      <dgm:spPr/>
    </dgm:pt>
    <dgm:pt modelId="{DB3D9306-504B-484D-8984-CBDA1894C51A}" type="pres">
      <dgm:prSet presAssocID="{0AAEB690-F387-45C1-A836-9614B24CF57E}" presName="composite" presStyleCnt="0"/>
      <dgm:spPr/>
    </dgm:pt>
    <dgm:pt modelId="{6B08A3F2-634A-4BAD-8E66-A7A61FDA7410}" type="pres">
      <dgm:prSet presAssocID="{0AAEB690-F387-45C1-A836-9614B24CF57E}" presName="imgShp" presStyleLbl="fgImgPlace1" presStyleIdx="0" presStyleCnt="4" custScaleX="73663" custScaleY="67723" custLinFactNeighborX="-82001" custLinFactNeighborY="36488"/>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5634AE9C-1A93-4377-BFD4-FECD1AECB9D9}" type="pres">
      <dgm:prSet presAssocID="{0AAEB690-F387-45C1-A836-9614B24CF57E}" presName="txShp" presStyleLbl="node1" presStyleIdx="0" presStyleCnt="4" custScaleX="145129" custScaleY="56101" custLinFactNeighborX="2322" custLinFactNeighborY="35971">
        <dgm:presLayoutVars>
          <dgm:bulletEnabled val="1"/>
        </dgm:presLayoutVars>
      </dgm:prSet>
      <dgm:spPr/>
    </dgm:pt>
    <dgm:pt modelId="{6082E8B8-DD03-48B9-8386-CCBB952EF669}" type="pres">
      <dgm:prSet presAssocID="{734618A5-7536-4E31-997A-3C4DA4738F0A}" presName="spacing" presStyleCnt="0"/>
      <dgm:spPr/>
    </dgm:pt>
    <dgm:pt modelId="{A453560C-626D-4B6A-9816-29668402298F}" type="pres">
      <dgm:prSet presAssocID="{43419BB3-4DC8-408D-AD09-249378A19A47}" presName="composite" presStyleCnt="0"/>
      <dgm:spPr/>
    </dgm:pt>
    <dgm:pt modelId="{FEC4005A-07E7-481F-9E05-7803DCE9EEFA}" type="pres">
      <dgm:prSet presAssocID="{43419BB3-4DC8-408D-AD09-249378A19A47}" presName="imgShp" presStyleLbl="fgImgPlace1" presStyleIdx="1" presStyleCnt="4" custScaleX="73295" custScaleY="69471" custLinFactNeighborX="-87649" custLinFactNeighborY="27318"/>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3935AE16-E8E9-47C7-B0C1-9E08F5897319}" type="pres">
      <dgm:prSet presAssocID="{43419BB3-4DC8-408D-AD09-249378A19A47}" presName="txShp" presStyleLbl="node1" presStyleIdx="1" presStyleCnt="4" custScaleX="149085" custScaleY="56632" custLinFactNeighborX="826" custLinFactNeighborY="27870">
        <dgm:presLayoutVars>
          <dgm:bulletEnabled val="1"/>
        </dgm:presLayoutVars>
      </dgm:prSet>
      <dgm:spPr/>
    </dgm:pt>
    <dgm:pt modelId="{9714F0E7-A7FE-456B-BE51-855DB8ED0F10}" type="pres">
      <dgm:prSet presAssocID="{81F5A90A-DAD8-4489-874F-23DE9F3FB1AC}" presName="spacing" presStyleCnt="0"/>
      <dgm:spPr/>
    </dgm:pt>
    <dgm:pt modelId="{EFD2F9BF-F823-41DD-AFB6-F930DEB2DCA2}" type="pres">
      <dgm:prSet presAssocID="{8B528BEE-A71D-4DFF-965C-9AC7CE706B9E}" presName="composite" presStyleCnt="0"/>
      <dgm:spPr/>
    </dgm:pt>
    <dgm:pt modelId="{94AA5DBA-18CD-4CE0-82C3-D8DD71A1D81A}" type="pres">
      <dgm:prSet presAssocID="{8B528BEE-A71D-4DFF-965C-9AC7CE706B9E}" presName="imgShp" presStyleLbl="fgImgPlace1" presStyleIdx="2" presStyleCnt="4" custScaleX="73663" custScaleY="76812" custLinFactNeighborX="-87465" custLinFactNeighborY="10379"/>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808A24E1-D573-4967-8B04-8F51F3FC44A0}" type="pres">
      <dgm:prSet presAssocID="{8B528BEE-A71D-4DFF-965C-9AC7CE706B9E}" presName="txShp" presStyleLbl="node1" presStyleIdx="2" presStyleCnt="4" custScaleX="150376" custScaleY="38735" custLinFactNeighborX="-947" custLinFactNeighborY="-1414">
        <dgm:presLayoutVars>
          <dgm:bulletEnabled val="1"/>
        </dgm:presLayoutVars>
      </dgm:prSet>
      <dgm:spPr/>
    </dgm:pt>
    <dgm:pt modelId="{75E0DABD-E244-4988-A705-3ED208F67F8A}" type="pres">
      <dgm:prSet presAssocID="{CAE59C0F-E929-4D71-9233-BD52479AC88C}" presName="spacing" presStyleCnt="0"/>
      <dgm:spPr/>
    </dgm:pt>
    <dgm:pt modelId="{A10FD952-43E0-45AB-85AE-221FBAD2BBF2}" type="pres">
      <dgm:prSet presAssocID="{B73FDEBC-F5D7-4322-B3E8-252F521AC18F}" presName="composite" presStyleCnt="0"/>
      <dgm:spPr/>
    </dgm:pt>
    <dgm:pt modelId="{DEC9F82A-8FD6-47C9-A637-1EEBD55DEDBD}" type="pres">
      <dgm:prSet presAssocID="{B73FDEBC-F5D7-4322-B3E8-252F521AC18F}" presName="imgShp" presStyleLbl="fgImgPlace1" presStyleIdx="3" presStyleCnt="4" custScaleX="75261" custScaleY="74019" custLinFactNeighborX="-83992" custLinFactNeighborY="-5780"/>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1219B2B9-4E16-4205-A6CE-EBAFD7237AC3}" type="pres">
      <dgm:prSet presAssocID="{B73FDEBC-F5D7-4322-B3E8-252F521AC18F}" presName="txShp" presStyleLbl="node1" presStyleIdx="3" presStyleCnt="4" custScaleX="150376" custScaleY="38735" custLinFactNeighborX="-723" custLinFactNeighborY="-5002">
        <dgm:presLayoutVars>
          <dgm:bulletEnabled val="1"/>
        </dgm:presLayoutVars>
      </dgm:prSet>
      <dgm:spPr/>
    </dgm:pt>
  </dgm:ptLst>
  <dgm:cxnLst>
    <dgm:cxn modelId="{E8A8533E-3AC0-475E-B431-B9073CF1F827}" type="presOf" srcId="{43419BB3-4DC8-408D-AD09-249378A19A47}" destId="{3935AE16-E8E9-47C7-B0C1-9E08F5897319}" srcOrd="0" destOrd="0" presId="urn:microsoft.com/office/officeart/2005/8/layout/vList3"/>
    <dgm:cxn modelId="{B729295A-AED0-409E-86FD-45F5AC2FED5E}" type="presOf" srcId="{8B528BEE-A71D-4DFF-965C-9AC7CE706B9E}" destId="{808A24E1-D573-4967-8B04-8F51F3FC44A0}" srcOrd="0" destOrd="0" presId="urn:microsoft.com/office/officeart/2005/8/layout/vList3"/>
    <dgm:cxn modelId="{3F2FF78A-EC22-47F6-B0A7-0092EF6A2D43}" type="presOf" srcId="{75158105-CE65-4E83-842F-390854BC16F2}" destId="{F8578E3A-D1FD-46FD-9B67-716B725E47DB}" srcOrd="0" destOrd="0" presId="urn:microsoft.com/office/officeart/2005/8/layout/vList3"/>
    <dgm:cxn modelId="{D3EFB4AE-81B9-419B-93D3-3405228B4194}" type="presOf" srcId="{0AAEB690-F387-45C1-A836-9614B24CF57E}" destId="{5634AE9C-1A93-4377-BFD4-FECD1AECB9D9}" srcOrd="0" destOrd="0" presId="urn:microsoft.com/office/officeart/2005/8/layout/vList3"/>
    <dgm:cxn modelId="{DFF660B1-D84E-432D-B22B-B0107AD83C7D}" type="presOf" srcId="{B73FDEBC-F5D7-4322-B3E8-252F521AC18F}" destId="{1219B2B9-4E16-4205-A6CE-EBAFD7237AC3}" srcOrd="0" destOrd="0" presId="urn:microsoft.com/office/officeart/2005/8/layout/vList3"/>
    <dgm:cxn modelId="{C3CE25BC-56F7-4954-AF1C-E16ACB675597}" srcId="{75158105-CE65-4E83-842F-390854BC16F2}" destId="{43419BB3-4DC8-408D-AD09-249378A19A47}" srcOrd="1" destOrd="0" parTransId="{2963091A-3E99-46CA-8EDB-1BE27BDCE0DF}" sibTransId="{81F5A90A-DAD8-4489-874F-23DE9F3FB1AC}"/>
    <dgm:cxn modelId="{51BAAFED-4E62-4A0E-B446-F6040D0CEF3C}" srcId="{75158105-CE65-4E83-842F-390854BC16F2}" destId="{B73FDEBC-F5D7-4322-B3E8-252F521AC18F}" srcOrd="3" destOrd="0" parTransId="{455D56D9-2001-4A96-814E-9458BA2411BF}" sibTransId="{65864C90-80DE-4270-90FA-D05BEBF7D5F1}"/>
    <dgm:cxn modelId="{1EDCA6FB-FB2D-4ECA-8D64-AFE40C997A51}" srcId="{75158105-CE65-4E83-842F-390854BC16F2}" destId="{0AAEB690-F387-45C1-A836-9614B24CF57E}" srcOrd="0" destOrd="0" parTransId="{243C58CE-BFC9-4A14-8CDD-371F080D84C8}" sibTransId="{734618A5-7536-4E31-997A-3C4DA4738F0A}"/>
    <dgm:cxn modelId="{B1CADEFF-EF61-4BD3-BB1A-B13C4CF2FF3B}" srcId="{75158105-CE65-4E83-842F-390854BC16F2}" destId="{8B528BEE-A71D-4DFF-965C-9AC7CE706B9E}" srcOrd="2" destOrd="0" parTransId="{D25ECED3-76F3-4965-BB20-D05C4C053C97}" sibTransId="{CAE59C0F-E929-4D71-9233-BD52479AC88C}"/>
    <dgm:cxn modelId="{60780821-CD25-490D-80A0-EE052D384F99}" type="presParOf" srcId="{F8578E3A-D1FD-46FD-9B67-716B725E47DB}" destId="{DB3D9306-504B-484D-8984-CBDA1894C51A}" srcOrd="0" destOrd="0" presId="urn:microsoft.com/office/officeart/2005/8/layout/vList3"/>
    <dgm:cxn modelId="{0B670AA9-3601-4BBC-9099-8A48E797121E}" type="presParOf" srcId="{DB3D9306-504B-484D-8984-CBDA1894C51A}" destId="{6B08A3F2-634A-4BAD-8E66-A7A61FDA7410}" srcOrd="0" destOrd="0" presId="urn:microsoft.com/office/officeart/2005/8/layout/vList3"/>
    <dgm:cxn modelId="{C7DA6A38-38C1-44A4-8EB1-19E0B62EF2B1}" type="presParOf" srcId="{DB3D9306-504B-484D-8984-CBDA1894C51A}" destId="{5634AE9C-1A93-4377-BFD4-FECD1AECB9D9}" srcOrd="1" destOrd="0" presId="urn:microsoft.com/office/officeart/2005/8/layout/vList3"/>
    <dgm:cxn modelId="{DFABCCC1-19B0-4B85-94FA-1AFEA5B2EF1E}" type="presParOf" srcId="{F8578E3A-D1FD-46FD-9B67-716B725E47DB}" destId="{6082E8B8-DD03-48B9-8386-CCBB952EF669}" srcOrd="1" destOrd="0" presId="urn:microsoft.com/office/officeart/2005/8/layout/vList3"/>
    <dgm:cxn modelId="{B6D9A41F-0E38-4A98-AC1E-52355BC848EB}" type="presParOf" srcId="{F8578E3A-D1FD-46FD-9B67-716B725E47DB}" destId="{A453560C-626D-4B6A-9816-29668402298F}" srcOrd="2" destOrd="0" presId="urn:microsoft.com/office/officeart/2005/8/layout/vList3"/>
    <dgm:cxn modelId="{0D579D18-0918-4591-B35C-E6DDD12A0CD2}" type="presParOf" srcId="{A453560C-626D-4B6A-9816-29668402298F}" destId="{FEC4005A-07E7-481F-9E05-7803DCE9EEFA}" srcOrd="0" destOrd="0" presId="urn:microsoft.com/office/officeart/2005/8/layout/vList3"/>
    <dgm:cxn modelId="{694BCF20-EB6F-4A68-89C7-6827242FE7A3}" type="presParOf" srcId="{A453560C-626D-4B6A-9816-29668402298F}" destId="{3935AE16-E8E9-47C7-B0C1-9E08F5897319}" srcOrd="1" destOrd="0" presId="urn:microsoft.com/office/officeart/2005/8/layout/vList3"/>
    <dgm:cxn modelId="{E584BB67-5808-4837-9527-E3EF7B827F1B}" type="presParOf" srcId="{F8578E3A-D1FD-46FD-9B67-716B725E47DB}" destId="{9714F0E7-A7FE-456B-BE51-855DB8ED0F10}" srcOrd="3" destOrd="0" presId="urn:microsoft.com/office/officeart/2005/8/layout/vList3"/>
    <dgm:cxn modelId="{C94E286E-CB9F-4DAB-8A59-571BB748D725}" type="presParOf" srcId="{F8578E3A-D1FD-46FD-9B67-716B725E47DB}" destId="{EFD2F9BF-F823-41DD-AFB6-F930DEB2DCA2}" srcOrd="4" destOrd="0" presId="urn:microsoft.com/office/officeart/2005/8/layout/vList3"/>
    <dgm:cxn modelId="{B26550B0-B06C-4C94-950B-863777ABAAEC}" type="presParOf" srcId="{EFD2F9BF-F823-41DD-AFB6-F930DEB2DCA2}" destId="{94AA5DBA-18CD-4CE0-82C3-D8DD71A1D81A}" srcOrd="0" destOrd="0" presId="urn:microsoft.com/office/officeart/2005/8/layout/vList3"/>
    <dgm:cxn modelId="{B3EAA282-59A0-4F2C-B275-D9A7FA315023}" type="presParOf" srcId="{EFD2F9BF-F823-41DD-AFB6-F930DEB2DCA2}" destId="{808A24E1-D573-4967-8B04-8F51F3FC44A0}" srcOrd="1" destOrd="0" presId="urn:microsoft.com/office/officeart/2005/8/layout/vList3"/>
    <dgm:cxn modelId="{C9D2F4D4-CBF3-4E9E-82DE-E8DDB82190AE}" type="presParOf" srcId="{F8578E3A-D1FD-46FD-9B67-716B725E47DB}" destId="{75E0DABD-E244-4988-A705-3ED208F67F8A}" srcOrd="5" destOrd="0" presId="urn:microsoft.com/office/officeart/2005/8/layout/vList3"/>
    <dgm:cxn modelId="{1F0F42CE-0A74-4601-9B7E-35D48FE0B7FD}" type="presParOf" srcId="{F8578E3A-D1FD-46FD-9B67-716B725E47DB}" destId="{A10FD952-43E0-45AB-85AE-221FBAD2BBF2}" srcOrd="6" destOrd="0" presId="urn:microsoft.com/office/officeart/2005/8/layout/vList3"/>
    <dgm:cxn modelId="{C696C8A3-0866-4597-871E-8B7F3ABCF3A6}" type="presParOf" srcId="{A10FD952-43E0-45AB-85AE-221FBAD2BBF2}" destId="{DEC9F82A-8FD6-47C9-A637-1EEBD55DEDBD}" srcOrd="0" destOrd="0" presId="urn:microsoft.com/office/officeart/2005/8/layout/vList3"/>
    <dgm:cxn modelId="{BC71F33C-4564-4C33-9A0C-EEDBB34C3BAF}" type="presParOf" srcId="{A10FD952-43E0-45AB-85AE-221FBAD2BBF2}" destId="{1219B2B9-4E16-4205-A6CE-EBAFD7237A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48163F-228B-4CF4-A618-1175C1136BDD}" type="doc">
      <dgm:prSet loTypeId="urn:microsoft.com/office/officeart/2005/8/layout/hProcess9" loCatId="process" qsTypeId="urn:microsoft.com/office/officeart/2005/8/quickstyle/3d1" qsCatId="3D" csTypeId="urn:microsoft.com/office/officeart/2005/8/colors/colorful1" csCatId="colorful" phldr="1"/>
      <dgm:spPr/>
      <dgm:t>
        <a:bodyPr/>
        <a:lstStyle/>
        <a:p>
          <a:endParaRPr lang="en-US"/>
        </a:p>
      </dgm:t>
    </dgm:pt>
    <dgm:pt modelId="{8F93F915-7EF8-4FAD-A56C-287990657FEB}">
      <dgm:prSet phldrT="[Text]" custT="1"/>
      <dgm:spPr>
        <a:solidFill>
          <a:schemeClr val="accent2">
            <a:lumMod val="75000"/>
          </a:schemeClr>
        </a:solidFill>
      </dgm:spPr>
      <dgm:t>
        <a:bodyPr/>
        <a:lstStyle/>
        <a:p>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sẻ</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a:t>
          </a:r>
        </a:p>
      </dgm:t>
    </dgm:pt>
    <dgm:pt modelId="{B4D76820-C4B9-4611-BD00-C7E1899639AA}" type="parTrans" cxnId="{E7F153A6-574E-426D-87A5-D47EE5C7DB0E}">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DD2E0945-DAC9-4500-BE67-B6505D376544}" type="sibTrans" cxnId="{E7F153A6-574E-426D-87A5-D47EE5C7DB0E}">
      <dgm:prSet custT="1"/>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5B37A82F-9006-4FCB-B693-6F9F019B57C9}">
      <dgm:prSet phldrT="[Text]" custT="1"/>
      <dgm:spPr>
        <a:solidFill>
          <a:schemeClr val="accent6">
            <a:lumMod val="50000"/>
          </a:schemeClr>
        </a:solidFill>
      </dgm:spPr>
      <dgm:t>
        <a:bodyPr/>
        <a:lstStyle/>
        <a:p>
          <a:r>
            <a:rPr lang="vi-VN" sz="2800" b="1" dirty="0">
              <a:latin typeface="Times New Roman" panose="02020603050405020304" pitchFamily="18" charset="0"/>
              <a:cs typeface="Times New Roman" panose="02020603050405020304" pitchFamily="18" charset="0"/>
            </a:rPr>
            <a:t>Các em đã phát hiện được những tầng ý nghĩa mới, bổ sung, hoàn thiện thêm những giá trị thẩm mỹ</a:t>
          </a:r>
          <a:r>
            <a:rPr lang="en-US" sz="2800" b="1" dirty="0">
              <a:latin typeface="Times New Roman" panose="02020603050405020304" pitchFamily="18" charset="0"/>
              <a:cs typeface="Times New Roman" panose="02020603050405020304" pitchFamily="18" charset="0"/>
            </a:rPr>
            <a:t>.</a:t>
          </a:r>
        </a:p>
      </dgm:t>
    </dgm:pt>
    <dgm:pt modelId="{957D415A-A347-47DC-B962-2C491A799749}" type="parTrans" cxnId="{B039E7E6-5E86-496D-818A-2FC71FAB4384}">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F17A48F2-8A62-46F5-8F1B-199A03C47098}" type="sibTrans" cxnId="{B039E7E6-5E86-496D-818A-2FC71FAB4384}">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B66BF937-C6AD-49F8-8C34-8A160402F43A}">
      <dgm:prSet custT="1"/>
      <dgm:spPr>
        <a:solidFill>
          <a:schemeClr val="tx2">
            <a:lumMod val="75000"/>
          </a:schemeClr>
        </a:solidFill>
      </dgm:spPr>
      <dgm:t>
        <a:bodyPr/>
        <a:lstStyle/>
        <a:p>
          <a:r>
            <a:rPr lang="vi-VN" sz="2800" b="1" dirty="0">
              <a:latin typeface="Times New Roman" panose="02020603050405020304" pitchFamily="18" charset="0"/>
              <a:cs typeface="Times New Roman" panose="02020603050405020304" pitchFamily="18" charset="0"/>
            </a:rPr>
            <a:t>Tạo sự hứng thú trong việc học văn, cảm văn và yêu văn hơn.</a:t>
          </a:r>
          <a:endParaRPr lang="en-US" sz="2800" b="1" dirty="0">
            <a:latin typeface="Times New Roman" panose="02020603050405020304" pitchFamily="18" charset="0"/>
            <a:cs typeface="Times New Roman" panose="02020603050405020304" pitchFamily="18" charset="0"/>
          </a:endParaRPr>
        </a:p>
      </dgm:t>
    </dgm:pt>
    <dgm:pt modelId="{6192C402-28E4-4B0C-80E1-C85784C90DA2}" type="parTrans" cxnId="{653701E8-AFD8-47FA-9688-68B773D616D0}">
      <dgm:prSet/>
      <dgm:spPr/>
      <dgm:t>
        <a:bodyPr/>
        <a:lstStyle/>
        <a:p>
          <a:endParaRPr lang="en-US">
            <a:solidFill>
              <a:schemeClr val="bg1"/>
            </a:solidFill>
          </a:endParaRPr>
        </a:p>
      </dgm:t>
    </dgm:pt>
    <dgm:pt modelId="{E1D30161-131E-4453-8038-A0EAEAC1248A}" type="sibTrans" cxnId="{653701E8-AFD8-47FA-9688-68B773D616D0}">
      <dgm:prSet/>
      <dgm:spPr/>
      <dgm:t>
        <a:bodyPr/>
        <a:lstStyle/>
        <a:p>
          <a:endParaRPr lang="en-US">
            <a:solidFill>
              <a:schemeClr val="bg1"/>
            </a:solidFill>
          </a:endParaRPr>
        </a:p>
      </dgm:t>
    </dgm:pt>
    <dgm:pt modelId="{F5353FBA-375B-4788-9071-4FF8C5DFEFC3}" type="pres">
      <dgm:prSet presAssocID="{A548163F-228B-4CF4-A618-1175C1136BDD}" presName="CompostProcess" presStyleCnt="0">
        <dgm:presLayoutVars>
          <dgm:dir/>
          <dgm:resizeHandles val="exact"/>
        </dgm:presLayoutVars>
      </dgm:prSet>
      <dgm:spPr/>
    </dgm:pt>
    <dgm:pt modelId="{8D840AE0-1C5F-41AB-87FD-01B6138A7F23}" type="pres">
      <dgm:prSet presAssocID="{A548163F-228B-4CF4-A618-1175C1136BDD}" presName="arrow" presStyleLbl="bgShp" presStyleIdx="0" presStyleCnt="1" custScaleX="96202" custScaleY="87500"/>
      <dgm:spPr/>
    </dgm:pt>
    <dgm:pt modelId="{94821264-5F95-405F-97A2-D387E33E72AF}" type="pres">
      <dgm:prSet presAssocID="{A548163F-228B-4CF4-A618-1175C1136BDD}" presName="linearProcess" presStyleCnt="0"/>
      <dgm:spPr/>
    </dgm:pt>
    <dgm:pt modelId="{809C7A32-4ECC-4A26-B4CC-5F5D97F0C3E5}" type="pres">
      <dgm:prSet presAssocID="{8F93F915-7EF8-4FAD-A56C-287990657FEB}" presName="textNode" presStyleLbl="node1" presStyleIdx="0" presStyleCnt="3">
        <dgm:presLayoutVars>
          <dgm:bulletEnabled val="1"/>
        </dgm:presLayoutVars>
      </dgm:prSet>
      <dgm:spPr/>
    </dgm:pt>
    <dgm:pt modelId="{9002E1AA-80AB-4120-8292-AA77B2489F1C}" type="pres">
      <dgm:prSet presAssocID="{DD2E0945-DAC9-4500-BE67-B6505D376544}" presName="sibTrans" presStyleCnt="0"/>
      <dgm:spPr/>
    </dgm:pt>
    <dgm:pt modelId="{7102D862-CBF0-4181-8E0C-71BE934DC37F}" type="pres">
      <dgm:prSet presAssocID="{B66BF937-C6AD-49F8-8C34-8A160402F43A}" presName="textNode" presStyleLbl="node1" presStyleIdx="1" presStyleCnt="3">
        <dgm:presLayoutVars>
          <dgm:bulletEnabled val="1"/>
        </dgm:presLayoutVars>
      </dgm:prSet>
      <dgm:spPr/>
    </dgm:pt>
    <dgm:pt modelId="{AFA5B53F-9535-4A30-903F-1E4B1FC9C424}" type="pres">
      <dgm:prSet presAssocID="{E1D30161-131E-4453-8038-A0EAEAC1248A}" presName="sibTrans" presStyleCnt="0"/>
      <dgm:spPr/>
    </dgm:pt>
    <dgm:pt modelId="{C923071F-B19E-4E90-9860-D8454D37C3FE}" type="pres">
      <dgm:prSet presAssocID="{5B37A82F-9006-4FCB-B693-6F9F019B57C9}" presName="textNode" presStyleLbl="node1" presStyleIdx="2" presStyleCnt="3" custScaleY="181087">
        <dgm:presLayoutVars>
          <dgm:bulletEnabled val="1"/>
        </dgm:presLayoutVars>
      </dgm:prSet>
      <dgm:spPr/>
    </dgm:pt>
  </dgm:ptLst>
  <dgm:cxnLst>
    <dgm:cxn modelId="{B7E6A53E-0DBF-4588-92C5-04E65E70E8C3}" type="presOf" srcId="{A548163F-228B-4CF4-A618-1175C1136BDD}" destId="{F5353FBA-375B-4788-9071-4FF8C5DFEFC3}" srcOrd="0" destOrd="0" presId="urn:microsoft.com/office/officeart/2005/8/layout/hProcess9"/>
    <dgm:cxn modelId="{1A5AD374-56E5-4AF7-9BF9-A9B8A76854E1}" type="presOf" srcId="{8F93F915-7EF8-4FAD-A56C-287990657FEB}" destId="{809C7A32-4ECC-4A26-B4CC-5F5D97F0C3E5}" srcOrd="0" destOrd="0" presId="urn:microsoft.com/office/officeart/2005/8/layout/hProcess9"/>
    <dgm:cxn modelId="{F7D3F883-DAE0-4296-B17C-50DD915F2A18}" type="presOf" srcId="{5B37A82F-9006-4FCB-B693-6F9F019B57C9}" destId="{C923071F-B19E-4E90-9860-D8454D37C3FE}" srcOrd="0" destOrd="0" presId="urn:microsoft.com/office/officeart/2005/8/layout/hProcess9"/>
    <dgm:cxn modelId="{E7F153A6-574E-426D-87A5-D47EE5C7DB0E}" srcId="{A548163F-228B-4CF4-A618-1175C1136BDD}" destId="{8F93F915-7EF8-4FAD-A56C-287990657FEB}" srcOrd="0" destOrd="0" parTransId="{B4D76820-C4B9-4611-BD00-C7E1899639AA}" sibTransId="{DD2E0945-DAC9-4500-BE67-B6505D376544}"/>
    <dgm:cxn modelId="{F0C59FCC-A372-4053-B3EE-DBFE8276BF03}" type="presOf" srcId="{B66BF937-C6AD-49F8-8C34-8A160402F43A}" destId="{7102D862-CBF0-4181-8E0C-71BE934DC37F}" srcOrd="0" destOrd="0" presId="urn:microsoft.com/office/officeart/2005/8/layout/hProcess9"/>
    <dgm:cxn modelId="{B039E7E6-5E86-496D-818A-2FC71FAB4384}" srcId="{A548163F-228B-4CF4-A618-1175C1136BDD}" destId="{5B37A82F-9006-4FCB-B693-6F9F019B57C9}" srcOrd="2" destOrd="0" parTransId="{957D415A-A347-47DC-B962-2C491A799749}" sibTransId="{F17A48F2-8A62-46F5-8F1B-199A03C47098}"/>
    <dgm:cxn modelId="{653701E8-AFD8-47FA-9688-68B773D616D0}" srcId="{A548163F-228B-4CF4-A618-1175C1136BDD}" destId="{B66BF937-C6AD-49F8-8C34-8A160402F43A}" srcOrd="1" destOrd="0" parTransId="{6192C402-28E4-4B0C-80E1-C85784C90DA2}" sibTransId="{E1D30161-131E-4453-8038-A0EAEAC1248A}"/>
    <dgm:cxn modelId="{3E3160A8-4E83-4264-B254-2FFD8D5A43B2}" type="presParOf" srcId="{F5353FBA-375B-4788-9071-4FF8C5DFEFC3}" destId="{8D840AE0-1C5F-41AB-87FD-01B6138A7F23}" srcOrd="0" destOrd="0" presId="urn:microsoft.com/office/officeart/2005/8/layout/hProcess9"/>
    <dgm:cxn modelId="{47ADC6CD-F4B0-4B0E-8EB8-F4DC118B9DB3}" type="presParOf" srcId="{F5353FBA-375B-4788-9071-4FF8C5DFEFC3}" destId="{94821264-5F95-405F-97A2-D387E33E72AF}" srcOrd="1" destOrd="0" presId="urn:microsoft.com/office/officeart/2005/8/layout/hProcess9"/>
    <dgm:cxn modelId="{FA317219-19F2-4A82-AC6D-F7A64C35D41E}" type="presParOf" srcId="{94821264-5F95-405F-97A2-D387E33E72AF}" destId="{809C7A32-4ECC-4A26-B4CC-5F5D97F0C3E5}" srcOrd="0" destOrd="0" presId="urn:microsoft.com/office/officeart/2005/8/layout/hProcess9"/>
    <dgm:cxn modelId="{E74C9F99-E3FC-4357-8141-1CDBEC6FC73F}" type="presParOf" srcId="{94821264-5F95-405F-97A2-D387E33E72AF}" destId="{9002E1AA-80AB-4120-8292-AA77B2489F1C}" srcOrd="1" destOrd="0" presId="urn:microsoft.com/office/officeart/2005/8/layout/hProcess9"/>
    <dgm:cxn modelId="{6C5C6BE3-3C4E-4454-A39A-73383FCFFD6B}" type="presParOf" srcId="{94821264-5F95-405F-97A2-D387E33E72AF}" destId="{7102D862-CBF0-4181-8E0C-71BE934DC37F}" srcOrd="2" destOrd="0" presId="urn:microsoft.com/office/officeart/2005/8/layout/hProcess9"/>
    <dgm:cxn modelId="{E9A92F0E-C21C-4A54-93FC-11029FCE61F5}" type="presParOf" srcId="{94821264-5F95-405F-97A2-D387E33E72AF}" destId="{AFA5B53F-9535-4A30-903F-1E4B1FC9C424}" srcOrd="3" destOrd="0" presId="urn:microsoft.com/office/officeart/2005/8/layout/hProcess9"/>
    <dgm:cxn modelId="{54E93079-B6D2-42C6-85DB-54B7C2DD79AD}" type="presParOf" srcId="{94821264-5F95-405F-97A2-D387E33E72AF}" destId="{C923071F-B19E-4E90-9860-D8454D37C3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6930F-19DE-4A7F-BFFF-BDCC1BC3A2DA}">
      <dsp:nvSpPr>
        <dsp:cNvPr id="0" name=""/>
        <dsp:cNvSpPr/>
      </dsp:nvSpPr>
      <dsp:spPr>
        <a:xfrm>
          <a:off x="-5880174" y="-903473"/>
          <a:ext cx="7028302" cy="7028302"/>
        </a:xfrm>
        <a:prstGeom prst="blockArc">
          <a:avLst>
            <a:gd name="adj1" fmla="val 18900000"/>
            <a:gd name="adj2" fmla="val 2700000"/>
            <a:gd name="adj3" fmla="val 307"/>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0620F-9AE5-4BAB-988C-FAC63071D18C}">
      <dsp:nvSpPr>
        <dsp:cNvPr id="0" name=""/>
        <dsp:cNvSpPr/>
      </dsp:nvSpPr>
      <dsp:spPr>
        <a:xfrm>
          <a:off x="796778" y="0"/>
          <a:ext cx="11090420" cy="1632561"/>
        </a:xfrm>
        <a:prstGeom prst="rect">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890" tIns="91440" rIns="91440" bIns="91440" numCol="1" spcCol="1270" anchor="ctr" anchorCtr="0">
          <a:noAutofit/>
        </a:bodyPr>
        <a:lstStyle/>
        <a:p>
          <a:pPr marL="0" lvl="0" indent="0" algn="l" defTabSz="1600200">
            <a:lnSpc>
              <a:spcPct val="90000"/>
            </a:lnSpc>
            <a:spcBef>
              <a:spcPct val="0"/>
            </a:spcBef>
            <a:spcAft>
              <a:spcPct val="35000"/>
            </a:spcAft>
            <a:buNone/>
          </a:pPr>
          <a:r>
            <a:rPr lang="vi-VN" sz="3600" b="1" kern="1200" dirty="0">
              <a:solidFill>
                <a:schemeClr val="tx1"/>
              </a:solidFill>
              <a:latin typeface="Times New Roman" panose="02020603050405020304" pitchFamily="18" charset="0"/>
              <a:cs typeface="Times New Roman" panose="02020603050405020304" pitchFamily="18" charset="0"/>
            </a:rPr>
            <a:t>GV </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sử</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dụng</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các</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phương</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pháp</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kĩ</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thuật</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cách</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thức</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tổ</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chức</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dạy</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học</a:t>
          </a:r>
          <a:r>
            <a:rPr lang="en-US" sz="3600" b="1" kern="1200" dirty="0">
              <a:solidFill>
                <a:schemeClr val="tx1"/>
              </a:solidFill>
              <a:latin typeface="Times New Roman" panose="02020603050405020304" pitchFamily="18" charset="0"/>
              <a:cs typeface="Times New Roman" panose="02020603050405020304" pitchFamily="18" charset="0"/>
            </a:rPr>
            <a:t> </a:t>
          </a:r>
          <a:r>
            <a:rPr lang="vi-VN" sz="3600" b="1" kern="1200" dirty="0">
              <a:solidFill>
                <a:schemeClr val="tx1"/>
              </a:solidFill>
              <a:latin typeface="Times New Roman" panose="02020603050405020304" pitchFamily="18" charset="0"/>
              <a:cs typeface="Times New Roman" panose="02020603050405020304" pitchFamily="18" charset="0"/>
            </a:rPr>
            <a:t>hướng dẫn các em tiếp cận giá trị văn hóa</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796778" y="0"/>
        <a:ext cx="11090420" cy="1632561"/>
      </dsp:txXfrm>
    </dsp:sp>
    <dsp:sp modelId="{A757A033-581E-47BA-AC15-EEAFDB779E5F}">
      <dsp:nvSpPr>
        <dsp:cNvPr id="0" name=""/>
        <dsp:cNvSpPr/>
      </dsp:nvSpPr>
      <dsp:spPr>
        <a:xfrm>
          <a:off x="42988" y="0"/>
          <a:ext cx="1393984" cy="1580556"/>
        </a:xfrm>
        <a:prstGeom prst="ellipse">
          <a:avLst/>
        </a:prstGeom>
        <a:solidFill>
          <a:schemeClr val="accent4">
            <a:lumMod val="60000"/>
            <a:lumOff val="40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000FD-505E-4380-BF13-9731CA6F2F76}">
      <dsp:nvSpPr>
        <dsp:cNvPr id="0" name=""/>
        <dsp:cNvSpPr/>
      </dsp:nvSpPr>
      <dsp:spPr>
        <a:xfrm>
          <a:off x="1126478" y="2088542"/>
          <a:ext cx="10710827" cy="1044271"/>
        </a:xfrm>
        <a:prstGeom prst="rect">
          <a:avLst/>
        </a:prstGeom>
        <a:solidFill>
          <a:schemeClr val="accent4">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89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chemeClr val="tx1"/>
              </a:solidFill>
              <a:latin typeface="Times New Roman" panose="02020603050405020304" pitchFamily="18" charset="0"/>
              <a:cs typeface="Times New Roman" panose="02020603050405020304" pitchFamily="18" charset="0"/>
            </a:rPr>
            <a:t>HS </a:t>
          </a:r>
          <a:r>
            <a:rPr lang="en-US" sz="3600" b="1" kern="1200" dirty="0" err="1">
              <a:solidFill>
                <a:schemeClr val="tx1"/>
              </a:solidFill>
              <a:latin typeface="Times New Roman" panose="02020603050405020304" pitchFamily="18" charset="0"/>
              <a:cs typeface="Times New Roman" panose="02020603050405020304" pitchFamily="18" charset="0"/>
            </a:rPr>
            <a:t>cởi</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mở</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mạnh</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dạn</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tích</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cực</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chủ</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động</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tìm</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tòi</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kiến</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thức</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1126478" y="2088542"/>
        <a:ext cx="10710827" cy="1044271"/>
      </dsp:txXfrm>
    </dsp:sp>
    <dsp:sp modelId="{91E840E4-5FEF-45F2-BD53-BEF4E23A5E87}">
      <dsp:nvSpPr>
        <dsp:cNvPr id="0" name=""/>
        <dsp:cNvSpPr/>
      </dsp:nvSpPr>
      <dsp:spPr>
        <a:xfrm>
          <a:off x="473808" y="1958008"/>
          <a:ext cx="1305339" cy="1305339"/>
        </a:xfrm>
        <a:prstGeom prst="ellipse">
          <a:avLst/>
        </a:prstGeom>
        <a:solidFill>
          <a:schemeClr val="accent5">
            <a:lumMod val="40000"/>
            <a:lumOff val="6000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3C3BC-B9FB-4803-8A06-F81C60C3BFFF}">
      <dsp:nvSpPr>
        <dsp:cNvPr id="0" name=""/>
        <dsp:cNvSpPr/>
      </dsp:nvSpPr>
      <dsp:spPr>
        <a:xfrm>
          <a:off x="746885" y="3383720"/>
          <a:ext cx="11090420" cy="1277456"/>
        </a:xfrm>
        <a:prstGeom prst="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890" tIns="91440" rIns="91440" bIns="91440" numCol="1" spcCol="1270" anchor="ctr" anchorCtr="0">
          <a:noAutofit/>
        </a:bodyPr>
        <a:lstStyle/>
        <a:p>
          <a:pPr marL="0" lvl="0" indent="0" algn="l" defTabSz="1600200">
            <a:lnSpc>
              <a:spcPct val="90000"/>
            </a:lnSpc>
            <a:spcBef>
              <a:spcPct val="0"/>
            </a:spcBef>
            <a:spcAft>
              <a:spcPct val="35000"/>
            </a:spcAft>
            <a:buNone/>
          </a:pPr>
          <a:r>
            <a:rPr lang="vi-VN" sz="3600" b="1" kern="1200" dirty="0">
              <a:solidFill>
                <a:schemeClr val="tx1"/>
              </a:solidFill>
              <a:latin typeface="Times New Roman" panose="02020603050405020304" pitchFamily="18" charset="0"/>
              <a:cs typeface="Times New Roman" panose="02020603050405020304" pitchFamily="18" charset="0"/>
            </a:rPr>
            <a:t>Khơi g</a:t>
          </a:r>
          <a:r>
            <a:rPr lang="en-US" sz="3600" b="1" kern="1200" dirty="0">
              <a:solidFill>
                <a:schemeClr val="tx1"/>
              </a:solidFill>
              <a:latin typeface="Times New Roman" panose="02020603050405020304" pitchFamily="18" charset="0"/>
              <a:cs typeface="Times New Roman" panose="02020603050405020304" pitchFamily="18" charset="0"/>
            </a:rPr>
            <a:t>ợ</a:t>
          </a:r>
          <a:r>
            <a:rPr lang="vi-VN" sz="3600" b="1" kern="1200" dirty="0">
              <a:solidFill>
                <a:schemeClr val="tx1"/>
              </a:solidFill>
              <a:latin typeface="Times New Roman" panose="02020603050405020304" pitchFamily="18" charset="0"/>
              <a:cs typeface="Times New Roman" panose="02020603050405020304" pitchFamily="18" charset="0"/>
            </a:rPr>
            <a:t>i tinh thần sáng tạo, sự tự tin nơi người học</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746885" y="3383720"/>
        <a:ext cx="11090420" cy="1277456"/>
      </dsp:txXfrm>
    </dsp:sp>
    <dsp:sp modelId="{536EF357-A7F4-44B7-A8CC-D91D8C749263}">
      <dsp:nvSpPr>
        <dsp:cNvPr id="0" name=""/>
        <dsp:cNvSpPr/>
      </dsp:nvSpPr>
      <dsp:spPr>
        <a:xfrm>
          <a:off x="94216" y="3369967"/>
          <a:ext cx="1305339" cy="1305339"/>
        </a:xfrm>
        <a:prstGeom prst="ellipse">
          <a:avLst/>
        </a:prstGeom>
        <a:solidFill>
          <a:schemeClr val="accent6">
            <a:lumMod val="40000"/>
            <a:lumOff val="6000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4AE9C-1A93-4377-BFD4-FECD1AECB9D9}">
      <dsp:nvSpPr>
        <dsp:cNvPr id="0" name=""/>
        <dsp:cNvSpPr/>
      </dsp:nvSpPr>
      <dsp:spPr>
        <a:xfrm rot="10800000">
          <a:off x="396604" y="655215"/>
          <a:ext cx="11638696" cy="876474"/>
        </a:xfrm>
        <a:prstGeom prst="homePlate">
          <a:avLst/>
        </a:prstGeom>
        <a:solidFill>
          <a:schemeClr val="accent3">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8937" tIns="106680" rIns="199136" bIns="106680" numCol="1" spcCol="1270" anchor="ctr" anchorCtr="0">
          <a:noAutofit/>
        </a:bodyPr>
        <a:lstStyle/>
        <a:p>
          <a:pPr marL="0" lvl="0" indent="0" algn="ctr" defTabSz="1244600">
            <a:lnSpc>
              <a:spcPct val="90000"/>
            </a:lnSpc>
            <a:spcBef>
              <a:spcPct val="0"/>
            </a:spcBef>
            <a:spcAft>
              <a:spcPct val="35000"/>
            </a:spcAft>
            <a:buNone/>
          </a:pPr>
          <a:r>
            <a:rPr lang="vi-VN" sz="2800" b="1" kern="1200" dirty="0">
              <a:solidFill>
                <a:schemeClr val="tx1"/>
              </a:solidFill>
              <a:latin typeface="Times New Roman" panose="02020603050405020304" pitchFamily="18" charset="0"/>
              <a:cs typeface="Times New Roman" panose="02020603050405020304" pitchFamily="18" charset="0"/>
            </a:rPr>
            <a:t>Sử dụng các phương pháp, kĩ thuật, cách thức tổ chức dạy học nhằm khơi gợi sự sáng tạo, chủ động của HS.</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rot="10800000">
        <a:off x="615722" y="655215"/>
        <a:ext cx="11419578" cy="876474"/>
      </dsp:txXfrm>
    </dsp:sp>
    <dsp:sp modelId="{6B08A3F2-634A-4BAD-8E66-A7A61FDA7410}">
      <dsp:nvSpPr>
        <dsp:cNvPr id="0" name=""/>
        <dsp:cNvSpPr/>
      </dsp:nvSpPr>
      <dsp:spPr>
        <a:xfrm>
          <a:off x="163424" y="572506"/>
          <a:ext cx="1150847" cy="10580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35AE16-E8E9-47C7-B0C1-9E08F5897319}">
      <dsp:nvSpPr>
        <dsp:cNvPr id="0" name=""/>
        <dsp:cNvSpPr/>
      </dsp:nvSpPr>
      <dsp:spPr>
        <a:xfrm rot="10800000">
          <a:off x="103527" y="2062567"/>
          <a:ext cx="11955950" cy="884770"/>
        </a:xfrm>
        <a:prstGeom prst="homePlate">
          <a:avLst/>
        </a:prstGeom>
        <a:solidFill>
          <a:schemeClr val="accent5">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8937" tIns="106680" rIns="199136" bIns="106680" numCol="1" spcCol="1270" anchor="ctr" anchorCtr="0">
          <a:noAutofit/>
        </a:bodyPr>
        <a:lstStyle/>
        <a:p>
          <a:pPr marL="0" lvl="0" indent="0" algn="ctr" defTabSz="1244600">
            <a:lnSpc>
              <a:spcPct val="90000"/>
            </a:lnSpc>
            <a:spcBef>
              <a:spcPct val="0"/>
            </a:spcBef>
            <a:spcAft>
              <a:spcPct val="35000"/>
            </a:spcAft>
            <a:buNone/>
          </a:pPr>
          <a:r>
            <a:rPr lang="vi-VN" sz="2800" b="1" kern="1200" dirty="0">
              <a:solidFill>
                <a:schemeClr val="tx1"/>
              </a:solidFill>
              <a:latin typeface="Times New Roman" panose="02020603050405020304" pitchFamily="18" charset="0"/>
              <a:cs typeface="Times New Roman" panose="02020603050405020304" pitchFamily="18" charset="0"/>
            </a:rPr>
            <a:t>Tạo môi trường học tập sinh động</a:t>
          </a:r>
          <a:endParaRPr lang="en-US" sz="2800" b="1" kern="1200" dirty="0">
            <a:solidFill>
              <a:schemeClr val="tx1"/>
            </a:solidFill>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r>
            <a:rPr lang="en-US" sz="2800" b="1" kern="1200" dirty="0">
              <a:solidFill>
                <a:schemeClr val="tx1"/>
              </a:solidFill>
              <a:latin typeface="Times New Roman" panose="02020603050405020304" pitchFamily="18" charset="0"/>
              <a:cs typeface="Times New Roman" panose="02020603050405020304" pitchFamily="18" charset="0"/>
            </a:rPr>
            <a:t>=&gt; HS </a:t>
          </a:r>
          <a:r>
            <a:rPr lang="en-US" sz="2800" b="1" kern="1200" dirty="0" err="1">
              <a:solidFill>
                <a:schemeClr val="tx1"/>
              </a:solidFill>
              <a:latin typeface="Times New Roman" panose="02020603050405020304" pitchFamily="18" charset="0"/>
              <a:cs typeface="Times New Roman" panose="02020603050405020304" pitchFamily="18" charset="0"/>
            </a:rPr>
            <a:t>cảm</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nhận</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sâu</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sắc</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giá</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trị</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của</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truyện</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dân</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gian</a:t>
          </a:r>
          <a:r>
            <a:rPr lang="en-US" sz="2800" b="1" kern="1200" dirty="0">
              <a:solidFill>
                <a:schemeClr val="tx1"/>
              </a:solidFill>
              <a:latin typeface="Times New Roman" panose="02020603050405020304" pitchFamily="18" charset="0"/>
              <a:cs typeface="Times New Roman" panose="02020603050405020304" pitchFamily="18" charset="0"/>
            </a:rPr>
            <a:t>.</a:t>
          </a:r>
        </a:p>
      </dsp:txBody>
      <dsp:txXfrm rot="10800000">
        <a:off x="324719" y="2062567"/>
        <a:ext cx="11734758" cy="884770"/>
      </dsp:txXfrm>
    </dsp:sp>
    <dsp:sp modelId="{FEC4005A-07E7-481F-9E05-7803DCE9EEFA}">
      <dsp:nvSpPr>
        <dsp:cNvPr id="0" name=""/>
        <dsp:cNvSpPr/>
      </dsp:nvSpPr>
      <dsp:spPr>
        <a:xfrm>
          <a:off x="78059" y="1953651"/>
          <a:ext cx="1145098" cy="10853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08A24E1-D573-4967-8B04-8F51F3FC44A0}">
      <dsp:nvSpPr>
        <dsp:cNvPr id="0" name=""/>
        <dsp:cNvSpPr/>
      </dsp:nvSpPr>
      <dsp:spPr>
        <a:xfrm rot="10800000">
          <a:off x="-2" y="3353926"/>
          <a:ext cx="12059482" cy="605162"/>
        </a:xfrm>
        <a:prstGeom prst="homePlate">
          <a:avLst/>
        </a:prstGeom>
        <a:solidFill>
          <a:schemeClr val="bg2">
            <a:lumMod val="9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893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mềm</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rot="10800000">
        <a:off x="151288" y="3353926"/>
        <a:ext cx="11908192" cy="605162"/>
      </dsp:txXfrm>
    </dsp:sp>
    <dsp:sp modelId="{94AA5DBA-18CD-4CE0-82C3-D8DD71A1D81A}">
      <dsp:nvSpPr>
        <dsp:cNvPr id="0" name=""/>
        <dsp:cNvSpPr/>
      </dsp:nvSpPr>
      <dsp:spPr>
        <a:xfrm>
          <a:off x="78059" y="3240729"/>
          <a:ext cx="1150847" cy="12000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219B2B9-4E16-4205-A6CE-EBAFD7237AC3}">
      <dsp:nvSpPr>
        <dsp:cNvPr id="0" name=""/>
        <dsp:cNvSpPr/>
      </dsp:nvSpPr>
      <dsp:spPr>
        <a:xfrm rot="10800000">
          <a:off x="-2" y="4942460"/>
          <a:ext cx="12059482" cy="605162"/>
        </a:xfrm>
        <a:prstGeom prst="homePlate">
          <a:avLst/>
        </a:prstGeom>
        <a:solidFill>
          <a:schemeClr val="bg2">
            <a:lumMod val="9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8937" tIns="106680" rIns="199136"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Đổi</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mới</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hình</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thức</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đánh</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giá</a:t>
          </a:r>
          <a:r>
            <a:rPr lang="en-US" altLang="en-US" sz="2800" b="1" kern="1200" dirty="0">
              <a:solidFill>
                <a:schemeClr val="tx1"/>
              </a:solidFill>
              <a:latin typeface="Times New Roman" panose="02020603050405020304" pitchFamily="18" charset="0"/>
              <a:cs typeface="Times New Roman" panose="02020603050405020304" pitchFamily="18" charset="0"/>
            </a:rPr>
            <a:t> =&gt; </a:t>
          </a:r>
          <a:r>
            <a:rPr lang="en-US" altLang="en-US" sz="2800" b="1" kern="1200" dirty="0" err="1">
              <a:solidFill>
                <a:schemeClr val="tx1"/>
              </a:solidFill>
              <a:latin typeface="Times New Roman" panose="02020603050405020304" pitchFamily="18" charset="0"/>
              <a:cs typeface="Times New Roman" panose="02020603050405020304" pitchFamily="18" charset="0"/>
            </a:rPr>
            <a:t>Đánh</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giá</a:t>
          </a:r>
          <a:r>
            <a:rPr lang="en-US" altLang="en-US" sz="2800" b="1" kern="1200" dirty="0">
              <a:solidFill>
                <a:schemeClr val="tx1"/>
              </a:solidFill>
              <a:latin typeface="Times New Roman" panose="02020603050405020304" pitchFamily="18" charset="0"/>
              <a:cs typeface="Times New Roman" panose="02020603050405020304" pitchFamily="18" charset="0"/>
            </a:rPr>
            <a:t> HS </a:t>
          </a:r>
          <a:r>
            <a:rPr lang="en-US" altLang="en-US" sz="2800" b="1" kern="1200" dirty="0" err="1">
              <a:solidFill>
                <a:schemeClr val="tx1"/>
              </a:solidFill>
              <a:latin typeface="Times New Roman" panose="02020603050405020304" pitchFamily="18" charset="0"/>
              <a:cs typeface="Times New Roman" panose="02020603050405020304" pitchFamily="18" charset="0"/>
            </a:rPr>
            <a:t>toàn</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diện</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khách</a:t>
          </a:r>
          <a:r>
            <a:rPr lang="en-US" altLang="en-US" sz="2800" b="1" kern="1200" dirty="0">
              <a:solidFill>
                <a:schemeClr val="tx1"/>
              </a:solidFill>
              <a:latin typeface="Times New Roman" panose="020206030504050203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cs typeface="Times New Roman" panose="02020603050405020304" pitchFamily="18" charset="0"/>
            </a:rPr>
            <a:t>quan</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rot="10800000">
        <a:off x="151288" y="4942460"/>
        <a:ext cx="11908192" cy="605162"/>
      </dsp:txXfrm>
    </dsp:sp>
    <dsp:sp modelId="{DEC9F82A-8FD6-47C9-A637-1EEBD55DEDBD}">
      <dsp:nvSpPr>
        <dsp:cNvPr id="0" name=""/>
        <dsp:cNvSpPr/>
      </dsp:nvSpPr>
      <dsp:spPr>
        <a:xfrm>
          <a:off x="119836" y="4654682"/>
          <a:ext cx="1175813" cy="115640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40AE0-1C5F-41AB-87FD-01B6138A7F23}">
      <dsp:nvSpPr>
        <dsp:cNvPr id="0" name=""/>
        <dsp:cNvSpPr/>
      </dsp:nvSpPr>
      <dsp:spPr>
        <a:xfrm>
          <a:off x="1084306" y="390939"/>
          <a:ext cx="9728343" cy="5473147"/>
        </a:xfrm>
        <a:prstGeom prst="rightArrow">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09C7A32-4ECC-4A26-B4CC-5F5D97F0C3E5}">
      <dsp:nvSpPr>
        <dsp:cNvPr id="0" name=""/>
        <dsp:cNvSpPr/>
      </dsp:nvSpPr>
      <dsp:spPr>
        <a:xfrm>
          <a:off x="5809" y="1876507"/>
          <a:ext cx="3589999" cy="2502010"/>
        </a:xfrm>
        <a:prstGeom prst="roundRect">
          <a:avLst/>
        </a:prstGeom>
        <a:solidFill>
          <a:schemeClr val="accent2">
            <a:lumMod val="75000"/>
          </a:schemeClr>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HS </a:t>
          </a:r>
          <a:r>
            <a:rPr lang="en-US" sz="2800" b="1" kern="1200" dirty="0" err="1">
              <a:latin typeface="Times New Roman" panose="02020603050405020304" pitchFamily="18" charset="0"/>
              <a:cs typeface="Times New Roman" panose="02020603050405020304" pitchFamily="18" charset="0"/>
            </a:rPr>
            <a:t>biết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yêu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ghét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sẻ</a:t>
          </a:r>
          <a:r>
            <a:rPr lang="en-US" sz="2800" b="1" kern="1200" dirty="0">
              <a:latin typeface="Times New Roman" panose="02020603050405020304" pitchFamily="18" charset="0"/>
              <a:cs typeface="Times New Roman" panose="02020603050405020304" pitchFamily="18" charset="0"/>
            </a:rPr>
            <a:t> chia </a:t>
          </a:r>
          <a:r>
            <a:rPr lang="en-US" sz="2800" b="1" kern="1200" dirty="0" err="1">
              <a:latin typeface="Times New Roman" panose="02020603050405020304" pitchFamily="18" charset="0"/>
              <a:cs typeface="Times New Roman" panose="02020603050405020304" pitchFamily="18" charset="0"/>
            </a:rPr>
            <a:t>và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trân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quý</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những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giá</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trị</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đạo</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đức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tốt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đẹp</a:t>
          </a:r>
          <a:r>
            <a:rPr lang="en-US" sz="2800" b="1" kern="1200" dirty="0">
              <a:latin typeface="Times New Roman" panose="02020603050405020304" pitchFamily="18" charset="0"/>
              <a:cs typeface="Times New Roman" panose="02020603050405020304" pitchFamily="18" charset="0"/>
            </a:rPr>
            <a:t>.</a:t>
          </a:r>
        </a:p>
      </dsp:txBody>
      <dsp:txXfrm>
        <a:off x="127947" y="1998645"/>
        <a:ext cx="3345723" cy="2257734"/>
      </dsp:txXfrm>
    </dsp:sp>
    <dsp:sp modelId="{7102D862-CBF0-4181-8E0C-71BE934DC37F}">
      <dsp:nvSpPr>
        <dsp:cNvPr id="0" name=""/>
        <dsp:cNvSpPr/>
      </dsp:nvSpPr>
      <dsp:spPr>
        <a:xfrm>
          <a:off x="4153478" y="1876507"/>
          <a:ext cx="3589999" cy="2502010"/>
        </a:xfrm>
        <a:prstGeom prst="roundRect">
          <a:avLst/>
        </a:prstGeom>
        <a:solidFill>
          <a:schemeClr val="tx2">
            <a:lumMod val="75000"/>
          </a:schemeClr>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Tạo sự hứng thú trong việc học văn, cảm văn và yêu văn hơn.</a:t>
          </a:r>
          <a:endParaRPr lang="en-US" sz="2800" b="1" kern="1200" dirty="0">
            <a:latin typeface="Times New Roman" panose="02020603050405020304" pitchFamily="18" charset="0"/>
            <a:cs typeface="Times New Roman" panose="02020603050405020304" pitchFamily="18" charset="0"/>
          </a:endParaRPr>
        </a:p>
      </dsp:txBody>
      <dsp:txXfrm>
        <a:off x="4275616" y="1998645"/>
        <a:ext cx="3345723" cy="2257734"/>
      </dsp:txXfrm>
    </dsp:sp>
    <dsp:sp modelId="{C923071F-B19E-4E90-9860-D8454D37C3FE}">
      <dsp:nvSpPr>
        <dsp:cNvPr id="0" name=""/>
        <dsp:cNvSpPr/>
      </dsp:nvSpPr>
      <dsp:spPr>
        <a:xfrm>
          <a:off x="8301147" y="862105"/>
          <a:ext cx="3589999" cy="4530815"/>
        </a:xfrm>
        <a:prstGeom prst="roundRect">
          <a:avLst/>
        </a:prstGeom>
        <a:solidFill>
          <a:schemeClr val="accent6">
            <a:lumMod val="50000"/>
          </a:schemeClr>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Các em đã phát hiện được những tầng ý nghĩa mới, bổ sung, hoàn thiện thêm những giá trị thẩm mỹ</a:t>
          </a:r>
          <a:r>
            <a:rPr lang="en-US" sz="2800" b="1" kern="1200" dirty="0">
              <a:latin typeface="Times New Roman" panose="02020603050405020304" pitchFamily="18" charset="0"/>
              <a:cs typeface="Times New Roman" panose="02020603050405020304" pitchFamily="18" charset="0"/>
            </a:rPr>
            <a:t>.</a:t>
          </a:r>
        </a:p>
      </dsp:txBody>
      <dsp:txXfrm>
        <a:off x="8476396" y="1037354"/>
        <a:ext cx="3239501" cy="41803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DAD6C-B253-48CE-BB93-BEF62EE4C16C}"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D7E76-8537-4CB4-BF81-BCD213C7F680}" type="slidenum">
              <a:rPr lang="en-US" smtClean="0"/>
              <a:t>‹#›</a:t>
            </a:fld>
            <a:endParaRPr lang="en-US"/>
          </a:p>
        </p:txBody>
      </p:sp>
    </p:spTree>
    <p:extLst>
      <p:ext uri="{BB962C8B-B14F-4D97-AF65-F5344CB8AC3E}">
        <p14:creationId xmlns:p14="http://schemas.microsoft.com/office/powerpoint/2010/main" val="236660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gn="just">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khảo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TH&amp;THCS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457200" algn="just">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3E5F1027-3A6E-4FC7-BF3D-298C6B5A5D9E}" type="slidenum">
              <a:rPr lang="en-US" smtClean="0"/>
              <a:t>1</a:t>
            </a:fld>
            <a:endParaRPr lang="en-US"/>
          </a:p>
        </p:txBody>
      </p:sp>
    </p:spTree>
    <p:extLst>
      <p:ext uri="{BB962C8B-B14F-4D97-AF65-F5344CB8AC3E}">
        <p14:creationId xmlns:p14="http://schemas.microsoft.com/office/powerpoint/2010/main" val="320721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gn="just">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Chặng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THCS,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gắm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giới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3E5F1027-3A6E-4FC7-BF3D-298C6B5A5D9E}" type="slidenum">
              <a:rPr lang="en-US" smtClean="0"/>
              <a:t>4</a:t>
            </a:fld>
            <a:endParaRPr lang="en-US"/>
          </a:p>
        </p:txBody>
      </p:sp>
    </p:spTree>
    <p:extLst>
      <p:ext uri="{BB962C8B-B14F-4D97-AF65-F5344CB8AC3E}">
        <p14:creationId xmlns:p14="http://schemas.microsoft.com/office/powerpoint/2010/main" val="220118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Ví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dụ</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thứ</a:t>
            </a:r>
            <a:r>
              <a:rPr lang="en-US" sz="1800" dirty="0">
                <a:effectLst/>
                <a:latin typeface="Times New Roman" panose="02020603050405020304" pitchFamily="18" charset="0"/>
                <a:ea typeface="Calibri" panose="020F0502020204030204" pitchFamily="34" charset="0"/>
              </a:rPr>
              <a:t> 2,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vua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đưa</a:t>
            </a:r>
            <a:r>
              <a:rPr lang="en-US" sz="1800" dirty="0">
                <a:effectLst/>
                <a:latin typeface="Times New Roman" panose="02020603050405020304" pitchFamily="18" charset="0"/>
                <a:ea typeface="Calibri" panose="020F0502020204030204" pitchFamily="34" charset="0"/>
              </a:rPr>
              <a:t> ra </a:t>
            </a:r>
            <a:r>
              <a:rPr lang="en-US" sz="1800" dirty="0" err="1">
                <a:effectLst/>
                <a:latin typeface="Times New Roman" panose="02020603050405020304" pitchFamily="18" charset="0"/>
                <a:ea typeface="Calibri" panose="020F0502020204030204" pitchFamily="34" charset="0"/>
              </a:rPr>
              <a:t>yêu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cầu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3 con </a:t>
            </a:r>
            <a:r>
              <a:rPr lang="en-US" sz="1800" dirty="0" err="1">
                <a:effectLst/>
                <a:latin typeface="Times New Roman" panose="02020603050405020304" pitchFamily="18" charset="0"/>
                <a:ea typeface="Calibri" panose="020F0502020204030204" pitchFamily="34" charset="0"/>
              </a:rPr>
              <a:t>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đẻ</a:t>
            </a:r>
            <a:r>
              <a:rPr lang="en-US" sz="1800" dirty="0">
                <a:effectLst/>
                <a:latin typeface="Times New Roman" panose="02020603050405020304" pitchFamily="18" charset="0"/>
                <a:ea typeface="Calibri" panose="020F0502020204030204" pitchFamily="34" charset="0"/>
              </a:rPr>
              <a:t> ra 9 con </a:t>
            </a:r>
            <a:r>
              <a:rPr lang="en-US" sz="1800" dirty="0" err="1">
                <a:effectLst/>
                <a:latin typeface="Times New Roman" panose="02020603050405020304" pitchFamily="18" charset="0"/>
                <a:ea typeface="Calibri" panose="020F0502020204030204" pitchFamily="34" charset="0"/>
              </a:rPr>
              <a:t>trâu</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Tôi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hỏi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luận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thiếu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vua</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dụng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loài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hỏi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chuẩn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hóa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nhấn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mạnh</a:t>
            </a:r>
            <a:r>
              <a:rPr lang="en-US" sz="1800" dirty="0">
                <a:effectLst/>
                <a:latin typeface="Times New Roman" panose="02020603050405020304" pitchFamily="18" charset="0"/>
                <a:ea typeface="Calibri" panose="020F0502020204030204" pitchFamily="34" charset="0"/>
              </a:rPr>
              <a:t> chi </a:t>
            </a:r>
            <a:r>
              <a:rPr lang="en-US" sz="1800" dirty="0" err="1">
                <a:effectLst/>
                <a:latin typeface="Times New Roman" panose="02020603050405020304" pitchFamily="18" charset="0"/>
                <a:ea typeface="Calibri" panose="020F0502020204030204" pitchFamily="34" charset="0"/>
              </a:rPr>
              <a:t>tiết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chi </a:t>
            </a:r>
            <a:r>
              <a:rPr lang="en-US" sz="1800" dirty="0" err="1">
                <a:effectLst/>
                <a:latin typeface="Times New Roman" panose="02020603050405020304" pitchFamily="18" charset="0"/>
                <a:ea typeface="Calibri" panose="020F0502020204030204" pitchFamily="34" charset="0"/>
              </a:rPr>
              <a:t>tiết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chi </a:t>
            </a:r>
            <a:r>
              <a:rPr lang="en-US" sz="1800" dirty="0" err="1">
                <a:effectLst/>
                <a:latin typeface="Times New Roman" panose="02020603050405020304" pitchFamily="18" charset="0"/>
                <a:ea typeface="Calibri" panose="020F0502020204030204" pitchFamily="34" charset="0"/>
              </a:rPr>
              <a:t>tiết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thấy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bé</a:t>
            </a:r>
            <a:r>
              <a:rPr lang="en-US" sz="1800" dirty="0">
                <a:effectLst/>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3E5F1027-3A6E-4FC7-BF3D-298C6B5A5D9E}" type="slidenum">
              <a:rPr lang="en-US" smtClean="0"/>
              <a:t>10</a:t>
            </a:fld>
            <a:endParaRPr lang="en-US"/>
          </a:p>
        </p:txBody>
      </p:sp>
    </p:spTree>
    <p:extLst>
      <p:ext uri="{BB962C8B-B14F-4D97-AF65-F5344CB8AC3E}">
        <p14:creationId xmlns:p14="http://schemas.microsoft.com/office/powerpoint/2010/main" val="108663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dỏm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3E5F1027-3A6E-4FC7-BF3D-298C6B5A5D9E}" type="slidenum">
              <a:rPr lang="en-US" smtClean="0"/>
              <a:t>12</a:t>
            </a:fld>
            <a:endParaRPr lang="en-US"/>
          </a:p>
        </p:txBody>
      </p:sp>
    </p:spTree>
    <p:extLst>
      <p:ext uri="{BB962C8B-B14F-4D97-AF65-F5344CB8AC3E}">
        <p14:creationId xmlns:p14="http://schemas.microsoft.com/office/powerpoint/2010/main" val="173609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63CE48-5F90-4991-9F02-9500B21F50ED}" type="slidenum">
              <a:rPr lang="zh-CN" altLang="en-US" smtClean="0"/>
              <a:pPr/>
              <a:t>23</a:t>
            </a:fld>
            <a:endParaRPr lang="zh-CN" altLang="en-US"/>
          </a:p>
        </p:txBody>
      </p:sp>
    </p:spTree>
    <p:extLst>
      <p:ext uri="{BB962C8B-B14F-4D97-AF65-F5344CB8AC3E}">
        <p14:creationId xmlns:p14="http://schemas.microsoft.com/office/powerpoint/2010/main" val="302524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FCDD64-DAC4-40B1-9636-7B67B4590BD3}"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mệnh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tiềm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3E5F1027-3A6E-4FC7-BF3D-298C6B5A5D9E}" type="slidenum">
              <a:rPr lang="en-US" smtClean="0"/>
              <a:t>25</a:t>
            </a:fld>
            <a:endParaRPr lang="en-US"/>
          </a:p>
        </p:txBody>
      </p:sp>
    </p:spTree>
    <p:extLst>
      <p:ext uri="{BB962C8B-B14F-4D97-AF65-F5344CB8AC3E}">
        <p14:creationId xmlns:p14="http://schemas.microsoft.com/office/powerpoint/2010/main" val="198630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965851"/>
      </p:ext>
    </p:extLst>
  </p:cSld>
  <p:clrMapOvr>
    <a:masterClrMapping/>
  </p:clrMapOvr>
  <p:transition spd="slow"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 photos left">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7262A96E-0AF2-4FD0-A994-68D7EB0F757A}"/>
              </a:ext>
            </a:extLst>
          </p:cNvPr>
          <p:cNvSpPr>
            <a:spLocks noGrp="1"/>
          </p:cNvSpPr>
          <p:nvPr>
            <p:ph type="pic" sz="quarter" idx="10" hasCustomPrompt="1"/>
          </p:nvPr>
        </p:nvSpPr>
        <p:spPr>
          <a:xfrm>
            <a:off x="839010" y="3980329"/>
            <a:ext cx="3900487" cy="2164976"/>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zh-CN" dirty="0"/>
              <a:t>Drop your image here</a:t>
            </a:r>
          </a:p>
          <a:p>
            <a:endParaRPr lang="en-GB" dirty="0"/>
          </a:p>
        </p:txBody>
      </p:sp>
      <p:sp>
        <p:nvSpPr>
          <p:cNvPr id="2" name="日期占位符 1">
            <a:extLst>
              <a:ext uri="{FF2B5EF4-FFF2-40B4-BE49-F238E27FC236}">
                <a16:creationId xmlns:a16="http://schemas.microsoft.com/office/drawing/2014/main" id="{6C03794C-A997-9347-A7C4-2D914790FF0C}"/>
              </a:ext>
            </a:extLst>
          </p:cNvPr>
          <p:cNvSpPr>
            <a:spLocks noGrp="1"/>
          </p:cNvSpPr>
          <p:nvPr>
            <p:ph type="dt" sz="half" idx="11"/>
          </p:nvPr>
        </p:nvSpPr>
        <p:spPr/>
        <p:txBody>
          <a:bodyPr/>
          <a:lstStyle/>
          <a:p>
            <a:fld id="{EBFAEA72-0859-7F47-80CE-D71C1BAEECE9}" type="datetime1">
              <a:rPr lang="zh-CN" altLang="en-US" smtClean="0"/>
              <a:t>2025/3/4</a:t>
            </a:fld>
            <a:endParaRPr lang="en-GB"/>
          </a:p>
        </p:txBody>
      </p:sp>
      <p:sp>
        <p:nvSpPr>
          <p:cNvPr id="3" name="页脚占位符 2">
            <a:extLst>
              <a:ext uri="{FF2B5EF4-FFF2-40B4-BE49-F238E27FC236}">
                <a16:creationId xmlns:a16="http://schemas.microsoft.com/office/drawing/2014/main" id="{A12D66F2-DC22-8E43-A15E-1B2D9F804AD1}"/>
              </a:ext>
            </a:extLst>
          </p:cNvPr>
          <p:cNvSpPr>
            <a:spLocks noGrp="1"/>
          </p:cNvSpPr>
          <p:nvPr>
            <p:ph type="ftr" sz="quarter" idx="12"/>
          </p:nvPr>
        </p:nvSpPr>
        <p:spPr/>
        <p:txBody>
          <a:bodyPr/>
          <a:lstStyle/>
          <a:p>
            <a:endParaRPr lang="en-GB"/>
          </a:p>
        </p:txBody>
      </p:sp>
      <p:sp>
        <p:nvSpPr>
          <p:cNvPr id="4" name="灯片编号占位符 3">
            <a:extLst>
              <a:ext uri="{FF2B5EF4-FFF2-40B4-BE49-F238E27FC236}">
                <a16:creationId xmlns:a16="http://schemas.microsoft.com/office/drawing/2014/main" id="{274007D5-1240-824B-80FD-C29D0C91D05A}"/>
              </a:ext>
            </a:extLst>
          </p:cNvPr>
          <p:cNvSpPr>
            <a:spLocks noGrp="1"/>
          </p:cNvSpPr>
          <p:nvPr>
            <p:ph type="sldNum" sz="quarter" idx="13"/>
          </p:nvPr>
        </p:nvSpPr>
        <p:spPr/>
        <p:txBody>
          <a:bodyPr/>
          <a:lstStyle/>
          <a:p>
            <a:fld id="{E839D142-3431-4499-8027-E2FD73A04239}" type="slidenum">
              <a:rPr lang="en-GB" smtClean="0"/>
              <a:t>‹#›</a:t>
            </a:fld>
            <a:endParaRPr lang="en-GB"/>
          </a:p>
        </p:txBody>
      </p:sp>
      <p:sp>
        <p:nvSpPr>
          <p:cNvPr id="6" name="图片占位符 6">
            <a:extLst>
              <a:ext uri="{FF2B5EF4-FFF2-40B4-BE49-F238E27FC236}">
                <a16:creationId xmlns:a16="http://schemas.microsoft.com/office/drawing/2014/main" id="{BAA17A35-4077-BE48-ACD1-C465B02B6B57}"/>
              </a:ext>
            </a:extLst>
          </p:cNvPr>
          <p:cNvSpPr>
            <a:spLocks noGrp="1"/>
          </p:cNvSpPr>
          <p:nvPr>
            <p:ph type="pic" sz="quarter" idx="14" hasCustomPrompt="1"/>
          </p:nvPr>
        </p:nvSpPr>
        <p:spPr>
          <a:xfrm>
            <a:off x="839010" y="1639981"/>
            <a:ext cx="3900487" cy="2164976"/>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zh-CN" dirty="0"/>
              <a:t>Drop your image here</a:t>
            </a:r>
          </a:p>
          <a:p>
            <a:endParaRPr lang="en-GB" dirty="0"/>
          </a:p>
        </p:txBody>
      </p:sp>
    </p:spTree>
    <p:extLst>
      <p:ext uri="{BB962C8B-B14F-4D97-AF65-F5344CB8AC3E}">
        <p14:creationId xmlns:p14="http://schemas.microsoft.com/office/powerpoint/2010/main" val="92269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 photo left long">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7262A96E-0AF2-4FD0-A994-68D7EB0F757A}"/>
              </a:ext>
            </a:extLst>
          </p:cNvPr>
          <p:cNvSpPr>
            <a:spLocks noGrp="1"/>
          </p:cNvSpPr>
          <p:nvPr>
            <p:ph type="pic" sz="quarter" idx="10" hasCustomPrompt="1"/>
          </p:nvPr>
        </p:nvSpPr>
        <p:spPr>
          <a:xfrm>
            <a:off x="839010" y="1008063"/>
            <a:ext cx="3900487" cy="511333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zh-CN" dirty="0"/>
              <a:t>Drop your image here</a:t>
            </a:r>
          </a:p>
          <a:p>
            <a:endParaRPr lang="en-GB" dirty="0"/>
          </a:p>
        </p:txBody>
      </p:sp>
      <p:sp>
        <p:nvSpPr>
          <p:cNvPr id="2" name="日期占位符 1">
            <a:extLst>
              <a:ext uri="{FF2B5EF4-FFF2-40B4-BE49-F238E27FC236}">
                <a16:creationId xmlns:a16="http://schemas.microsoft.com/office/drawing/2014/main" id="{6C03794C-A997-9347-A7C4-2D914790FF0C}"/>
              </a:ext>
            </a:extLst>
          </p:cNvPr>
          <p:cNvSpPr>
            <a:spLocks noGrp="1"/>
          </p:cNvSpPr>
          <p:nvPr>
            <p:ph type="dt" sz="half" idx="11"/>
          </p:nvPr>
        </p:nvSpPr>
        <p:spPr/>
        <p:txBody>
          <a:bodyPr/>
          <a:lstStyle/>
          <a:p>
            <a:fld id="{EBFAEA72-0859-7F47-80CE-D71C1BAEECE9}" type="datetime1">
              <a:rPr lang="zh-CN" altLang="en-US" smtClean="0"/>
              <a:t>2025/3/4</a:t>
            </a:fld>
            <a:endParaRPr lang="en-GB"/>
          </a:p>
        </p:txBody>
      </p:sp>
      <p:sp>
        <p:nvSpPr>
          <p:cNvPr id="3" name="页脚占位符 2">
            <a:extLst>
              <a:ext uri="{FF2B5EF4-FFF2-40B4-BE49-F238E27FC236}">
                <a16:creationId xmlns:a16="http://schemas.microsoft.com/office/drawing/2014/main" id="{A12D66F2-DC22-8E43-A15E-1B2D9F804AD1}"/>
              </a:ext>
            </a:extLst>
          </p:cNvPr>
          <p:cNvSpPr>
            <a:spLocks noGrp="1"/>
          </p:cNvSpPr>
          <p:nvPr>
            <p:ph type="ftr" sz="quarter" idx="12"/>
          </p:nvPr>
        </p:nvSpPr>
        <p:spPr/>
        <p:txBody>
          <a:bodyPr/>
          <a:lstStyle/>
          <a:p>
            <a:endParaRPr lang="en-GB"/>
          </a:p>
        </p:txBody>
      </p:sp>
      <p:sp>
        <p:nvSpPr>
          <p:cNvPr id="4" name="灯片编号占位符 3">
            <a:extLst>
              <a:ext uri="{FF2B5EF4-FFF2-40B4-BE49-F238E27FC236}">
                <a16:creationId xmlns:a16="http://schemas.microsoft.com/office/drawing/2014/main" id="{274007D5-1240-824B-80FD-C29D0C91D05A}"/>
              </a:ext>
            </a:extLst>
          </p:cNvPr>
          <p:cNvSpPr>
            <a:spLocks noGrp="1"/>
          </p:cNvSpPr>
          <p:nvPr>
            <p:ph type="sldNum" sz="quarter" idx="13"/>
          </p:nvPr>
        </p:nvSpPr>
        <p:spPr/>
        <p:txBody>
          <a:bodyPr/>
          <a:lstStyle/>
          <a:p>
            <a:fld id="{E839D142-3431-4499-8027-E2FD73A04239}" type="slidenum">
              <a:rPr lang="en-GB" smtClean="0"/>
              <a:t>‹#›</a:t>
            </a:fld>
            <a:endParaRPr lang="en-GB"/>
          </a:p>
        </p:txBody>
      </p:sp>
    </p:spTree>
    <p:extLst>
      <p:ext uri="{BB962C8B-B14F-4D97-AF65-F5344CB8AC3E}">
        <p14:creationId xmlns:p14="http://schemas.microsoft.com/office/powerpoint/2010/main" val="248032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2.emf"/><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F1EEC0AA-B20B-9B44-AE2B-04F4630589B7}"/>
              </a:ext>
            </a:extLst>
          </p:cNvPr>
          <p:cNvSpPr/>
          <p:nvPr/>
        </p:nvSpPr>
        <p:spPr>
          <a:xfrm rot="2700000">
            <a:off x="3684305" y="-1515340"/>
            <a:ext cx="9888682" cy="9888679"/>
          </a:xfrm>
          <a:custGeom>
            <a:avLst/>
            <a:gdLst>
              <a:gd name="connsiteX0" fmla="*/ 0 w 9888682"/>
              <a:gd name="connsiteY0" fmla="*/ 5039344 h 9888679"/>
              <a:gd name="connsiteX1" fmla="*/ 5039344 w 9888682"/>
              <a:gd name="connsiteY1" fmla="*/ 0 h 9888679"/>
              <a:gd name="connsiteX2" fmla="*/ 9888682 w 9888682"/>
              <a:gd name="connsiteY2" fmla="*/ 4849338 h 9888679"/>
              <a:gd name="connsiteX3" fmla="*/ 4849342 w 9888682"/>
              <a:gd name="connsiteY3" fmla="*/ 9888679 h 9888679"/>
              <a:gd name="connsiteX4" fmla="*/ 1884269 w 9888682"/>
              <a:gd name="connsiteY4" fmla="*/ 9888679 h 9888679"/>
              <a:gd name="connsiteX5" fmla="*/ 0 w 9888682"/>
              <a:gd name="connsiteY5" fmla="*/ 8004410 h 988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8682" h="9888679">
                <a:moveTo>
                  <a:pt x="0" y="5039344"/>
                </a:moveTo>
                <a:lnTo>
                  <a:pt x="5039344" y="0"/>
                </a:lnTo>
                <a:lnTo>
                  <a:pt x="9888682" y="4849338"/>
                </a:lnTo>
                <a:lnTo>
                  <a:pt x="4849342" y="9888679"/>
                </a:lnTo>
                <a:lnTo>
                  <a:pt x="1884269" y="9888679"/>
                </a:lnTo>
                <a:cubicBezTo>
                  <a:pt x="843617" y="9888679"/>
                  <a:pt x="0" y="9045063"/>
                  <a:pt x="0" y="8004410"/>
                </a:cubicBezTo>
                <a:close/>
              </a:path>
            </a:pathLst>
          </a:custGeom>
          <a:solidFill>
            <a:schemeClr val="bg1"/>
          </a:solidFill>
          <a:ln>
            <a:noFill/>
          </a:ln>
          <a:effectLst>
            <a:outerShdw blurRad="533400" dist="114300" dir="168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shape 4">
            <a:extLst>
              <a:ext uri="{FF2B5EF4-FFF2-40B4-BE49-F238E27FC236}">
                <a16:creationId xmlns:a16="http://schemas.microsoft.com/office/drawing/2014/main" id="{DEE40D24-9DD3-814C-BF4C-1CFD2D6EEA41}"/>
              </a:ext>
            </a:extLst>
          </p:cNvPr>
          <p:cNvSpPr/>
          <p:nvPr/>
        </p:nvSpPr>
        <p:spPr>
          <a:xfrm>
            <a:off x="-154745" y="0"/>
            <a:ext cx="3839722" cy="6858000"/>
          </a:xfrm>
          <a:custGeom>
            <a:avLst/>
            <a:gdLst>
              <a:gd name="connsiteX0" fmla="*/ 0 w 3839722"/>
              <a:gd name="connsiteY0" fmla="*/ 0 h 6858000"/>
              <a:gd name="connsiteX1" fmla="*/ 3839722 w 3839722"/>
              <a:gd name="connsiteY1" fmla="*/ 0 h 6858000"/>
              <a:gd name="connsiteX2" fmla="*/ 1572795 w 3839722"/>
              <a:gd name="connsiteY2" fmla="*/ 2266927 h 6858000"/>
              <a:gd name="connsiteX3" fmla="*/ 1572795 w 3839722"/>
              <a:gd name="connsiteY3" fmla="*/ 4591074 h 6858000"/>
              <a:gd name="connsiteX4" fmla="*/ 3839722 w 3839722"/>
              <a:gd name="connsiteY4" fmla="*/ 6858000 h 6858000"/>
              <a:gd name="connsiteX5" fmla="*/ 0 w 38397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22" h="6858000">
                <a:moveTo>
                  <a:pt x="0" y="0"/>
                </a:moveTo>
                <a:lnTo>
                  <a:pt x="3839722" y="0"/>
                </a:lnTo>
                <a:lnTo>
                  <a:pt x="1572795" y="2266927"/>
                </a:lnTo>
                <a:cubicBezTo>
                  <a:pt x="931000" y="2908723"/>
                  <a:pt x="931000" y="3949278"/>
                  <a:pt x="1572795" y="4591074"/>
                </a:cubicBezTo>
                <a:lnTo>
                  <a:pt x="383972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5" name="shape 3">
            <a:extLst>
              <a:ext uri="{FF2B5EF4-FFF2-40B4-BE49-F238E27FC236}">
                <a16:creationId xmlns:a16="http://schemas.microsoft.com/office/drawing/2014/main" id="{3B8C9CEC-0D29-CC45-B289-26774DC44024}"/>
              </a:ext>
            </a:extLst>
          </p:cNvPr>
          <p:cNvSpPr/>
          <p:nvPr/>
        </p:nvSpPr>
        <p:spPr>
          <a:xfrm rot="2700000">
            <a:off x="4713838" y="-987870"/>
            <a:ext cx="8833736" cy="8833736"/>
          </a:xfrm>
          <a:custGeom>
            <a:avLst/>
            <a:gdLst>
              <a:gd name="connsiteX0" fmla="*/ 0 w 8833736"/>
              <a:gd name="connsiteY0" fmla="*/ 3984398 h 8833736"/>
              <a:gd name="connsiteX1" fmla="*/ 3984397 w 8833736"/>
              <a:gd name="connsiteY1" fmla="*/ 0 h 8833736"/>
              <a:gd name="connsiteX2" fmla="*/ 8833736 w 8833736"/>
              <a:gd name="connsiteY2" fmla="*/ 4849339 h 8833736"/>
              <a:gd name="connsiteX3" fmla="*/ 4849338 w 8833736"/>
              <a:gd name="connsiteY3" fmla="*/ 8833736 h 8833736"/>
              <a:gd name="connsiteX4" fmla="*/ 1684257 w 8833736"/>
              <a:gd name="connsiteY4" fmla="*/ 8833736 h 8833736"/>
              <a:gd name="connsiteX5" fmla="*/ 0 w 8833736"/>
              <a:gd name="connsiteY5" fmla="*/ 7149479 h 883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736" h="8833736">
                <a:moveTo>
                  <a:pt x="0" y="3984398"/>
                </a:moveTo>
                <a:lnTo>
                  <a:pt x="3984397" y="0"/>
                </a:lnTo>
                <a:lnTo>
                  <a:pt x="8833736" y="4849339"/>
                </a:lnTo>
                <a:lnTo>
                  <a:pt x="4849338" y="8833736"/>
                </a:lnTo>
                <a:lnTo>
                  <a:pt x="1684257" y="8833736"/>
                </a:lnTo>
                <a:cubicBezTo>
                  <a:pt x="754068" y="8833736"/>
                  <a:pt x="0" y="8079668"/>
                  <a:pt x="0" y="7149479"/>
                </a:cubicBezTo>
                <a:close/>
              </a:path>
            </a:pathLst>
          </a:custGeom>
          <a:solidFill>
            <a:schemeClr val="bg1"/>
          </a:solidFill>
          <a:ln>
            <a:noFill/>
          </a:ln>
          <a:effectLst>
            <a:outerShdw blurRad="533400" dist="114300" dir="168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2" name="Group 21">
            <a:extLst>
              <a:ext uri="{FF2B5EF4-FFF2-40B4-BE49-F238E27FC236}">
                <a16:creationId xmlns:a16="http://schemas.microsoft.com/office/drawing/2014/main" id="{3BF2E3F8-510B-E04C-90E3-3C3A73527368}"/>
              </a:ext>
            </a:extLst>
          </p:cNvPr>
          <p:cNvGrpSpPr/>
          <p:nvPr/>
        </p:nvGrpSpPr>
        <p:grpSpPr>
          <a:xfrm>
            <a:off x="2680331" y="197699"/>
            <a:ext cx="10160692" cy="6031062"/>
            <a:chOff x="2680331" y="197699"/>
            <a:chExt cx="10160692" cy="6031062"/>
          </a:xfrm>
        </p:grpSpPr>
        <p:sp>
          <p:nvSpPr>
            <p:cNvPr id="7" name="任意形状 9">
              <a:extLst>
                <a:ext uri="{FF2B5EF4-FFF2-40B4-BE49-F238E27FC236}">
                  <a16:creationId xmlns:a16="http://schemas.microsoft.com/office/drawing/2014/main" id="{B62BE5C8-BD30-3B46-A2C8-8B79F5D6361E}"/>
                </a:ext>
              </a:extLst>
            </p:cNvPr>
            <p:cNvSpPr/>
            <p:nvPr/>
          </p:nvSpPr>
          <p:spPr>
            <a:xfrm rot="2700000">
              <a:off x="11542974" y="2571744"/>
              <a:ext cx="1298049" cy="1298049"/>
            </a:xfrm>
            <a:custGeom>
              <a:avLst/>
              <a:gdLst>
                <a:gd name="connsiteX0" fmla="*/ 37109 w 1298049"/>
                <a:gd name="connsiteY0" fmla="*/ 0 h 1298049"/>
                <a:gd name="connsiteX1" fmla="*/ 1298049 w 1298049"/>
                <a:gd name="connsiteY1" fmla="*/ 1260940 h 1298049"/>
                <a:gd name="connsiteX2" fmla="*/ 1270488 w 1298049"/>
                <a:gd name="connsiteY2" fmla="*/ 1279522 h 1298049"/>
                <a:gd name="connsiteX3" fmla="*/ 1178724 w 1298049"/>
                <a:gd name="connsiteY3" fmla="*/ 1298049 h 1298049"/>
                <a:gd name="connsiteX4" fmla="*/ 235750 w 1298049"/>
                <a:gd name="connsiteY4" fmla="*/ 1298049 h 1298049"/>
                <a:gd name="connsiteX5" fmla="*/ 0 w 1298049"/>
                <a:gd name="connsiteY5" fmla="*/ 1062299 h 1298049"/>
                <a:gd name="connsiteX6" fmla="*/ 0 w 1298049"/>
                <a:gd name="connsiteY6" fmla="*/ 119325 h 1298049"/>
                <a:gd name="connsiteX7" fmla="*/ 18526 w 1298049"/>
                <a:gd name="connsiteY7" fmla="*/ 27561 h 12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049" h="1298049">
                  <a:moveTo>
                    <a:pt x="37109" y="0"/>
                  </a:moveTo>
                  <a:lnTo>
                    <a:pt x="1298049" y="1260940"/>
                  </a:lnTo>
                  <a:lnTo>
                    <a:pt x="1270488" y="1279522"/>
                  </a:lnTo>
                  <a:cubicBezTo>
                    <a:pt x="1242284" y="1291452"/>
                    <a:pt x="1211275" y="1298048"/>
                    <a:pt x="1178724" y="1298049"/>
                  </a:cubicBezTo>
                  <a:lnTo>
                    <a:pt x="235750" y="1298049"/>
                  </a:lnTo>
                  <a:cubicBezTo>
                    <a:pt x="105549" y="1298049"/>
                    <a:pt x="0" y="1192500"/>
                    <a:pt x="0" y="1062299"/>
                  </a:cubicBezTo>
                  <a:lnTo>
                    <a:pt x="0" y="119325"/>
                  </a:lnTo>
                  <a:cubicBezTo>
                    <a:pt x="1" y="86774"/>
                    <a:pt x="6597" y="55765"/>
                    <a:pt x="18526" y="27561"/>
                  </a:cubicBezTo>
                  <a:close/>
                </a:path>
              </a:pathLst>
            </a:custGeom>
            <a:gradFill>
              <a:gsLst>
                <a:gs pos="0">
                  <a:schemeClr val="accent4"/>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12" name="TextBox 6">
              <a:extLst>
                <a:ext uri="{FF2B5EF4-FFF2-40B4-BE49-F238E27FC236}">
                  <a16:creationId xmlns:a16="http://schemas.microsoft.com/office/drawing/2014/main" id="{CC8EC27E-2F60-3548-9C6C-3C4861508993}"/>
                </a:ext>
              </a:extLst>
            </p:cNvPr>
            <p:cNvSpPr txBox="1"/>
            <p:nvPr/>
          </p:nvSpPr>
          <p:spPr>
            <a:xfrm>
              <a:off x="5129843" y="1185482"/>
              <a:ext cx="4313206" cy="500137"/>
            </a:xfrm>
            <a:prstGeom prst="rect">
              <a:avLst/>
            </a:prstGeom>
          </p:spPr>
          <p:txBody>
            <a:bodyPr wrap="square" lIns="0" tIns="0" rIns="0" bIns="0" rtlCol="0" anchor="t">
              <a:spAutoFit/>
            </a:bodyPr>
            <a:lstStyle/>
            <a:p>
              <a:pPr algn="ctr">
                <a:lnSpc>
                  <a:spcPts val="4201"/>
                </a:lnSpc>
              </a:pPr>
              <a:r>
                <a:rPr lang="en-US" sz="3200" b="1" dirty="0">
                  <a:latin typeface="Times New Roman" panose="02020603050405020304" pitchFamily="18" charset="0"/>
                  <a:cs typeface="Times New Roman" panose="02020603050405020304" pitchFamily="18" charset="0"/>
                </a:rPr>
                <a:t>BÁO CÁO BIỆN PHÁP</a:t>
              </a:r>
            </a:p>
          </p:txBody>
        </p:sp>
        <p:sp>
          <p:nvSpPr>
            <p:cNvPr id="13" name="TextBox 8">
              <a:extLst>
                <a:ext uri="{FF2B5EF4-FFF2-40B4-BE49-F238E27FC236}">
                  <a16:creationId xmlns:a16="http://schemas.microsoft.com/office/drawing/2014/main" id="{72B864CE-3D7E-CA49-8809-18665829C71C}"/>
                </a:ext>
              </a:extLst>
            </p:cNvPr>
            <p:cNvSpPr txBox="1"/>
            <p:nvPr/>
          </p:nvSpPr>
          <p:spPr>
            <a:xfrm>
              <a:off x="2680331" y="1924265"/>
              <a:ext cx="8913962" cy="2129686"/>
            </a:xfrm>
            <a:prstGeom prst="rect">
              <a:avLst/>
            </a:prstGeom>
          </p:spPr>
          <p:txBody>
            <a:bodyPr wrap="square" lIns="0" tIns="0" rIns="0" bIns="0" rtlCol="0" anchor="t">
              <a:spAutoFit/>
            </a:bodyPr>
            <a:lstStyle/>
            <a:p>
              <a:pPr marL="0" lvl="0" indent="0" algn="ctr">
                <a:lnSpc>
                  <a:spcPct val="150000"/>
                </a:lnSpc>
                <a:spcBef>
                  <a:spcPct val="0"/>
                </a:spcBef>
              </a:pPr>
              <a:r>
                <a:rPr lang="en-US" sz="3200" b="1" spc="-120" dirty="0">
                  <a:solidFill>
                    <a:srgbClr val="FF0000"/>
                  </a:solidFill>
                  <a:latin typeface="Times New Roman" panose="02020603050405020304" pitchFamily="18" charset="0"/>
                  <a:cs typeface="Times New Roman" panose="02020603050405020304" pitchFamily="18" charset="0"/>
                </a:rPr>
                <a:t>BIỆN PHÁP NÂNG CAO NĂNG LỰC ĐỌC HIỂU </a:t>
              </a:r>
            </a:p>
            <a:p>
              <a:pPr marL="0" lvl="0" indent="0" algn="ctr">
                <a:lnSpc>
                  <a:spcPct val="150000"/>
                </a:lnSpc>
                <a:spcBef>
                  <a:spcPct val="0"/>
                </a:spcBef>
              </a:pPr>
              <a:r>
                <a:rPr lang="en-US" sz="3200" b="1" spc="-120" dirty="0">
                  <a:solidFill>
                    <a:srgbClr val="FF0000"/>
                  </a:solidFill>
                  <a:latin typeface="Times New Roman" panose="02020603050405020304" pitchFamily="18" charset="0"/>
                  <a:cs typeface="Times New Roman" panose="02020603050405020304" pitchFamily="18" charset="0"/>
                </a:rPr>
                <a:t>TRUYỆN DÂN GIAN TRONG MÔN NGỮ VĂN </a:t>
              </a:r>
            </a:p>
            <a:p>
              <a:pPr marL="0" lvl="0" indent="0" algn="ctr">
                <a:lnSpc>
                  <a:spcPct val="150000"/>
                </a:lnSpc>
                <a:spcBef>
                  <a:spcPct val="0"/>
                </a:spcBef>
              </a:pPr>
              <a:r>
                <a:rPr lang="en-US" sz="3200" b="1" spc="-120" dirty="0">
                  <a:solidFill>
                    <a:srgbClr val="FF0000"/>
                  </a:solidFill>
                  <a:latin typeface="Times New Roman" panose="02020603050405020304" pitchFamily="18" charset="0"/>
                  <a:cs typeface="Times New Roman" panose="02020603050405020304" pitchFamily="18" charset="0"/>
                </a:rPr>
                <a:t>CHO HỌC SINH LỚP 6</a:t>
              </a:r>
            </a:p>
          </p:txBody>
        </p:sp>
        <p:sp>
          <p:nvSpPr>
            <p:cNvPr id="14" name="TextBox 10">
              <a:extLst>
                <a:ext uri="{FF2B5EF4-FFF2-40B4-BE49-F238E27FC236}">
                  <a16:creationId xmlns:a16="http://schemas.microsoft.com/office/drawing/2014/main" id="{4674337E-8CBF-044B-B565-F4E54321FA78}"/>
                </a:ext>
              </a:extLst>
            </p:cNvPr>
            <p:cNvSpPr txBox="1"/>
            <p:nvPr/>
          </p:nvSpPr>
          <p:spPr>
            <a:xfrm>
              <a:off x="4937284" y="4278932"/>
              <a:ext cx="5685608" cy="1388970"/>
            </a:xfrm>
            <a:prstGeom prst="rect">
              <a:avLst/>
            </a:prstGeom>
          </p:spPr>
          <p:txBody>
            <a:bodyPr wrap="square" lIns="0" tIns="0" rIns="0" bIns="0" rtlCol="0" anchor="t">
              <a:spAutoFit/>
            </a:bodyPr>
            <a:lstStyle/>
            <a:p>
              <a:pPr algn="ctr">
                <a:lnSpc>
                  <a:spcPts val="3719"/>
                </a:lnSpc>
                <a:spcBef>
                  <a:spcPct val="0"/>
                </a:spcBef>
              </a:pPr>
              <a:r>
                <a:rPr lang="en-US" sz="2800" b="1" i="1" dirty="0" err="1">
                  <a:latin typeface="Times New Roman" panose="02020603050405020304" pitchFamily="18" charset="0"/>
                  <a:cs typeface="Times New Roman" panose="02020603050405020304" pitchFamily="18" charset="0"/>
                </a:rPr>
                <a:t>Giáo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viên</a:t>
              </a:r>
              <a:r>
                <a:rPr lang="en-US" sz="2800" b="1" i="1" dirty="0">
                  <a:latin typeface="Times New Roman" panose="02020603050405020304" pitchFamily="18" charset="0"/>
                  <a:cs typeface="Times New Roman" panose="02020603050405020304" pitchFamily="18" charset="0"/>
                </a:rPr>
                <a:t> :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Mỹ</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Hạnh</a:t>
              </a:r>
              <a:endParaRPr lang="en-US" sz="2800" b="1" i="1" dirty="0">
                <a:latin typeface="Times New Roman" panose="02020603050405020304" pitchFamily="18" charset="0"/>
                <a:cs typeface="Times New Roman" panose="02020603050405020304" pitchFamily="18" charset="0"/>
              </a:endParaRPr>
            </a:p>
            <a:p>
              <a:pPr algn="ctr">
                <a:lnSpc>
                  <a:spcPts val="3719"/>
                </a:lnSpc>
                <a:spcBef>
                  <a:spcPct val="0"/>
                </a:spcBef>
              </a:pPr>
              <a:r>
                <a:rPr lang="en-US" sz="2800" b="1" i="1" dirty="0" err="1">
                  <a:latin typeface="Times New Roman" panose="02020603050405020304" pitchFamily="18" charset="0"/>
                  <a:cs typeface="Times New Roman" panose="02020603050405020304" pitchFamily="18" charset="0"/>
                </a:rPr>
                <a:t>Trường</a:t>
              </a:r>
              <a:r>
                <a:rPr lang="en-US" sz="2800" b="1" i="1" dirty="0">
                  <a:latin typeface="Times New Roman" panose="02020603050405020304" pitchFamily="18" charset="0"/>
                  <a:cs typeface="Times New Roman" panose="02020603050405020304" pitchFamily="18" charset="0"/>
                </a:rPr>
                <a:t> TH&amp;THCS </a:t>
              </a:r>
              <a:r>
                <a:rPr lang="en-US" sz="2800" b="1" i="1" dirty="0" err="1">
                  <a:latin typeface="Times New Roman" panose="02020603050405020304" pitchFamily="18" charset="0"/>
                  <a:cs typeface="Times New Roman" panose="02020603050405020304" pitchFamily="18" charset="0"/>
                </a:rPr>
                <a:t>Thắng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Lợi</a:t>
              </a:r>
              <a:endParaRPr lang="en-US" sz="2800" b="1" i="1" dirty="0">
                <a:latin typeface="Times New Roman" panose="02020603050405020304" pitchFamily="18" charset="0"/>
                <a:cs typeface="Times New Roman" panose="02020603050405020304" pitchFamily="18" charset="0"/>
              </a:endParaRPr>
            </a:p>
            <a:p>
              <a:pPr algn="ctr">
                <a:lnSpc>
                  <a:spcPts val="3719"/>
                </a:lnSpc>
                <a:spcBef>
                  <a:spcPct val="0"/>
                </a:spcBef>
              </a:pPr>
              <a:r>
                <a:rPr lang="en-US" sz="2800" b="1" i="1" dirty="0" err="1">
                  <a:latin typeface="Times New Roman" panose="02020603050405020304" pitchFamily="18" charset="0"/>
                  <a:cs typeface="Times New Roman" panose="02020603050405020304" pitchFamily="18" charset="0"/>
                </a:rPr>
                <a:t>Thắng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Lợi</a:t>
              </a:r>
              <a:r>
                <a:rPr lang="en-US" sz="2800" b="1" i="1" dirty="0">
                  <a:latin typeface="Times New Roman" panose="02020603050405020304" pitchFamily="18" charset="0"/>
                  <a:cs typeface="Times New Roman" panose="02020603050405020304" pitchFamily="18" charset="0"/>
                </a:rPr>
                <a:t> –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Giang</a:t>
              </a:r>
              <a:r>
                <a:rPr lang="en-US" sz="2800" b="1" i="1" dirty="0">
                  <a:latin typeface="Times New Roman" panose="02020603050405020304" pitchFamily="18" charset="0"/>
                  <a:cs typeface="Times New Roman" panose="02020603050405020304" pitchFamily="18" charset="0"/>
                </a:rPr>
                <a:t> – </a:t>
              </a:r>
              <a:r>
                <a:rPr lang="en-US" sz="2800" b="1" i="1" dirty="0" err="1">
                  <a:latin typeface="Times New Roman" panose="02020603050405020304" pitchFamily="18" charset="0"/>
                  <a:cs typeface="Times New Roman" panose="02020603050405020304" pitchFamily="18" charset="0"/>
                </a:rPr>
                <a:t>Hưng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Yên</a:t>
              </a:r>
              <a:endParaRPr lang="en-US" sz="2800" b="1" i="1" dirty="0">
                <a:latin typeface="Times New Roman" panose="02020603050405020304" pitchFamily="18" charset="0"/>
                <a:cs typeface="Times New Roman" panose="02020603050405020304" pitchFamily="18" charset="0"/>
              </a:endParaRPr>
            </a:p>
          </p:txBody>
        </p:sp>
        <p:sp>
          <p:nvSpPr>
            <p:cNvPr id="17" name="TextBox 11">
              <a:extLst>
                <a:ext uri="{FF2B5EF4-FFF2-40B4-BE49-F238E27FC236}">
                  <a16:creationId xmlns:a16="http://schemas.microsoft.com/office/drawing/2014/main" id="{21E5B025-C628-FB4E-A852-07DB2B96F8EF}"/>
                </a:ext>
              </a:extLst>
            </p:cNvPr>
            <p:cNvSpPr txBox="1"/>
            <p:nvPr/>
          </p:nvSpPr>
          <p:spPr>
            <a:xfrm>
              <a:off x="5740217" y="5839231"/>
              <a:ext cx="4412925" cy="389530"/>
            </a:xfrm>
            <a:prstGeom prst="rect">
              <a:avLst/>
            </a:prstGeom>
          </p:spPr>
          <p:txBody>
            <a:bodyPr wrap="square" lIns="0" tIns="0" rIns="0" bIns="0" rtlCol="0" anchor="t">
              <a:spAutoFit/>
            </a:bodyPr>
            <a:lstStyle/>
            <a:p>
              <a:pPr algn="ctr">
                <a:lnSpc>
                  <a:spcPts val="3250"/>
                </a:lnSpc>
              </a:pP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2024-2025</a:t>
              </a:r>
            </a:p>
          </p:txBody>
        </p:sp>
        <p:pic>
          <p:nvPicPr>
            <p:cNvPr id="19" name="Graphic 18" descr="Schoolhouse outline">
              <a:extLst>
                <a:ext uri="{FF2B5EF4-FFF2-40B4-BE49-F238E27FC236}">
                  <a16:creationId xmlns:a16="http://schemas.microsoft.com/office/drawing/2014/main" id="{26646C8F-1CC9-8D4B-B6D7-53AFC9BDA2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7009" y="197699"/>
              <a:ext cx="863079" cy="863079"/>
            </a:xfrm>
            <a:prstGeom prst="rect">
              <a:avLst/>
            </a:prstGeom>
          </p:spPr>
        </p:pic>
      </p:grpSp>
    </p:spTree>
    <p:extLst>
      <p:ext uri="{BB962C8B-B14F-4D97-AF65-F5344CB8AC3E}">
        <p14:creationId xmlns:p14="http://schemas.microsoft.com/office/powerpoint/2010/main" val="286443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F56E5-88C0-ED42-BA2F-FD7D963583DE}"/>
              </a:ext>
            </a:extLst>
          </p:cNvPr>
          <p:cNvSpPr/>
          <p:nvPr/>
        </p:nvSpPr>
        <p:spPr>
          <a:xfrm rot="5400000">
            <a:off x="-256087" y="930456"/>
            <a:ext cx="5378185" cy="40820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5" name="TextBox 4">
            <a:extLst>
              <a:ext uri="{FF2B5EF4-FFF2-40B4-BE49-F238E27FC236}">
                <a16:creationId xmlns:a16="http://schemas.microsoft.com/office/drawing/2014/main" id="{26C773C1-DD36-CE46-85AC-AAF1591B98FE}"/>
              </a:ext>
            </a:extLst>
          </p:cNvPr>
          <p:cNvSpPr txBox="1"/>
          <p:nvPr/>
        </p:nvSpPr>
        <p:spPr>
          <a:xfrm>
            <a:off x="90572" y="405980"/>
            <a:ext cx="4794537" cy="954107"/>
          </a:xfrm>
          <a:prstGeom prst="rect">
            <a:avLst/>
          </a:prstGeom>
          <a:noFill/>
        </p:spPr>
        <p:txBody>
          <a:bodyPr wrap="square" rtlCol="0">
            <a:spAutoFit/>
          </a:bodyPr>
          <a:lstStyle>
            <a:defPPr>
              <a:defRPr lang="en-BE"/>
            </a:defPPr>
            <a:lvl1pPr>
              <a:defRPr sz="1600" b="1">
                <a:solidFill>
                  <a:schemeClr val="accent1"/>
                </a:solidFill>
                <a:latin typeface="Avenir Next Demi Bold" panose="020B0503020202020204" pitchFamily="34" charset="0"/>
              </a:defRPr>
            </a:lvl1pPr>
          </a:lstStyle>
          <a:p>
            <a:pPr algn="ctr"/>
            <a:r>
              <a:rPr lang="en-US" sz="2800" i="1" dirty="0" err="1">
                <a:solidFill>
                  <a:srgbClr val="FF0000"/>
                </a:solidFill>
                <a:latin typeface="Times New Roman" panose="02020603050405020304" pitchFamily="18" charset="0"/>
                <a:cs typeface="Times New Roman" panose="02020603050405020304" pitchFamily="18" charset="0"/>
              </a:rPr>
              <a:t>Ví</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dụ</a:t>
            </a:r>
            <a:r>
              <a:rPr lang="en-US" sz="2800" i="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br>
              <a:rPr lang="en-US" sz="2800" i="1" dirty="0">
                <a:solidFill>
                  <a:schemeClr val="tx1"/>
                </a:solidFill>
                <a:latin typeface="Times New Roman" panose="02020603050405020304" pitchFamily="18" charset="0"/>
                <a:cs typeface="Times New Roman" panose="02020603050405020304" pitchFamily="18" charset="0"/>
              </a:rPr>
            </a:br>
            <a:r>
              <a:rPr lang="en-US" sz="2800" i="1" dirty="0">
                <a:solidFill>
                  <a:schemeClr val="tx1"/>
                </a:solidFill>
                <a:latin typeface="Times New Roman" panose="02020603050405020304" pitchFamily="18" charset="0"/>
                <a:cs typeface="Times New Roman" panose="02020603050405020304" pitchFamily="18" charset="0"/>
              </a:rPr>
              <a:t>“</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bé</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minh</a:t>
            </a:r>
            <a:r>
              <a:rPr lang="en-US" sz="2800" i="1" dirty="0">
                <a:solidFill>
                  <a:schemeClr val="tx1"/>
                </a:solidFill>
                <a:latin typeface="Times New Roman" panose="02020603050405020304" pitchFamily="18" charset="0"/>
                <a:cs typeface="Times New Roman" panose="02020603050405020304" pitchFamily="18" charset="0"/>
              </a:rPr>
              <a:t>”</a:t>
            </a:r>
            <a:endParaRPr lang="en-BE" sz="2800" i="1" dirty="0">
              <a:solidFill>
                <a:schemeClr val="tx1"/>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A68B02A-F60A-524C-9045-69438F2C4DC4}"/>
              </a:ext>
            </a:extLst>
          </p:cNvPr>
          <p:cNvGrpSpPr/>
          <p:nvPr/>
        </p:nvGrpSpPr>
        <p:grpSpPr>
          <a:xfrm>
            <a:off x="4538819" y="371446"/>
            <a:ext cx="7430614" cy="1565300"/>
            <a:chOff x="5846070" y="2043453"/>
            <a:chExt cx="5852905" cy="1565300"/>
          </a:xfrm>
        </p:grpSpPr>
        <p:sp>
          <p:nvSpPr>
            <p:cNvPr id="9" name="TextBox 12">
              <a:extLst>
                <a:ext uri="{FF2B5EF4-FFF2-40B4-BE49-F238E27FC236}">
                  <a16:creationId xmlns:a16="http://schemas.microsoft.com/office/drawing/2014/main" id="{EEB88851-1770-794E-B926-AF04689E3656}"/>
                </a:ext>
              </a:extLst>
            </p:cNvPr>
            <p:cNvSpPr txBox="1"/>
            <p:nvPr/>
          </p:nvSpPr>
          <p:spPr>
            <a:xfrm>
              <a:off x="6570176" y="2043453"/>
              <a:ext cx="5128799" cy="1565300"/>
            </a:xfrm>
            <a:prstGeom prst="rect">
              <a:avLst/>
            </a:prstGeom>
          </p:spPr>
          <p:txBody>
            <a:bodyPr wrap="square" lIns="0" tIns="0" rIns="0" bIns="0" rtlCol="0" anchor="t">
              <a:spAutoFit/>
            </a:bodyPr>
            <a:lstStyle/>
            <a:p>
              <a:pPr algn="just">
                <a:lnSpc>
                  <a:spcPct val="12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GV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trâu</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đực</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đẻ</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b="1" i="1" dirty="0" err="1">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606B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1" dirty="0">
                <a:solidFill>
                  <a:srgbClr val="0606BA"/>
                </a:solidFill>
                <a:latin typeface="Times New Roman" panose="02020603050405020304" pitchFamily="18" charset="0"/>
                <a:cs typeface="Times New Roman" panose="02020603050405020304" pitchFamily="18" charset="0"/>
              </a:endParaRPr>
            </a:p>
          </p:txBody>
        </p:sp>
        <p:sp>
          <p:nvSpPr>
            <p:cNvPr id="10" name="圆角矩形 18">
              <a:extLst>
                <a:ext uri="{FF2B5EF4-FFF2-40B4-BE49-F238E27FC236}">
                  <a16:creationId xmlns:a16="http://schemas.microsoft.com/office/drawing/2014/main" id="{C25D2F0A-C887-2E48-AFD9-B270B0E0392F}"/>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800" dirty="0">
                <a:latin typeface="Times New Roman" panose="02020603050405020304" pitchFamily="18" charset="0"/>
                <a:cs typeface="Times New Roman" panose="02020603050405020304" pitchFamily="18" charset="0"/>
              </a:endParaRPr>
            </a:p>
          </p:txBody>
        </p:sp>
      </p:grpSp>
      <p:pic>
        <p:nvPicPr>
          <p:cNvPr id="25" name="Picture Placeholder 24">
            <a:extLst>
              <a:ext uri="{FF2B5EF4-FFF2-40B4-BE49-F238E27FC236}">
                <a16:creationId xmlns:a16="http://schemas.microsoft.com/office/drawing/2014/main" id="{1F7C60EC-2F28-400C-A8BE-9C45FDEF5715}"/>
              </a:ext>
            </a:extLst>
          </p:cNvPr>
          <p:cNvPicPr>
            <a:picLocks noGrp="1" noChangeAspect="1"/>
          </p:cNvPicPr>
          <p:nvPr>
            <p:ph type="pic" sz="quarter" idx="10"/>
          </p:nvPr>
        </p:nvPicPr>
        <p:blipFill>
          <a:blip r:embed="rId3"/>
          <a:srcRect t="743" b="743"/>
          <a:stretch>
            <a:fillRect/>
          </a:stretch>
        </p:blipFill>
        <p:spPr>
          <a:xfrm>
            <a:off x="766329" y="3615678"/>
            <a:ext cx="3333352" cy="1850186"/>
          </a:xfrm>
        </p:spPr>
      </p:pic>
      <p:pic>
        <p:nvPicPr>
          <p:cNvPr id="29" name="Picture Placeholder 28">
            <a:extLst>
              <a:ext uri="{FF2B5EF4-FFF2-40B4-BE49-F238E27FC236}">
                <a16:creationId xmlns:a16="http://schemas.microsoft.com/office/drawing/2014/main" id="{DBF388E4-7C12-416E-B956-CC831CE5B362}"/>
              </a:ext>
            </a:extLst>
          </p:cNvPr>
          <p:cNvPicPr>
            <a:picLocks noGrp="1" noChangeAspect="1"/>
          </p:cNvPicPr>
          <p:nvPr>
            <p:ph type="pic" sz="quarter" idx="14"/>
          </p:nvPr>
        </p:nvPicPr>
        <p:blipFill>
          <a:blip r:embed="rId4"/>
          <a:srcRect l="2780" r="2780"/>
          <a:stretch>
            <a:fillRect/>
          </a:stretch>
        </p:blipFill>
        <p:spPr>
          <a:xfrm>
            <a:off x="766329" y="1672912"/>
            <a:ext cx="3333352" cy="1850186"/>
          </a:xfrm>
        </p:spPr>
      </p:pic>
      <p:grpSp>
        <p:nvGrpSpPr>
          <p:cNvPr id="30" name="Group 29">
            <a:extLst>
              <a:ext uri="{FF2B5EF4-FFF2-40B4-BE49-F238E27FC236}">
                <a16:creationId xmlns:a16="http://schemas.microsoft.com/office/drawing/2014/main" id="{9E2CE79D-C77F-4A27-B57D-2E0DFBBDB126}"/>
              </a:ext>
            </a:extLst>
          </p:cNvPr>
          <p:cNvGrpSpPr/>
          <p:nvPr/>
        </p:nvGrpSpPr>
        <p:grpSpPr>
          <a:xfrm>
            <a:off x="4550229" y="2050378"/>
            <a:ext cx="7430614" cy="1565300"/>
            <a:chOff x="5846070" y="2043453"/>
            <a:chExt cx="5852905" cy="1565300"/>
          </a:xfrm>
        </p:grpSpPr>
        <p:sp>
          <p:nvSpPr>
            <p:cNvPr id="31" name="TextBox 12">
              <a:extLst>
                <a:ext uri="{FF2B5EF4-FFF2-40B4-BE49-F238E27FC236}">
                  <a16:creationId xmlns:a16="http://schemas.microsoft.com/office/drawing/2014/main" id="{DDE4112C-9017-4442-A626-EBEE22DE1DE0}"/>
                </a:ext>
              </a:extLst>
            </p:cNvPr>
            <p:cNvSpPr txBox="1"/>
            <p:nvPr/>
          </p:nvSpPr>
          <p:spPr>
            <a:xfrm>
              <a:off x="6570176" y="2043453"/>
              <a:ext cx="5128799" cy="1565300"/>
            </a:xfrm>
            <a:prstGeom prst="rect">
              <a:avLst/>
            </a:prstGeom>
          </p:spPr>
          <p:txBody>
            <a:bodyPr wrap="square" lIns="0" tIns="0" rIns="0" bIns="0" rtlCol="0" anchor="t">
              <a:spAutoFit/>
            </a:bodyPr>
            <a:lstStyle/>
            <a:p>
              <a:pPr algn="just">
                <a:lnSpc>
                  <a:spcPct val="125000"/>
                </a:lnSpc>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2" name="圆角矩形 18">
              <a:extLst>
                <a:ext uri="{FF2B5EF4-FFF2-40B4-BE49-F238E27FC236}">
                  <a16:creationId xmlns:a16="http://schemas.microsoft.com/office/drawing/2014/main" id="{EF2A3BF0-07F7-4C57-96AD-0CF61B2FC750}"/>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800" dirty="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668E6C31-D7ED-4CE2-AFC4-71EB6A8B088B}"/>
              </a:ext>
            </a:extLst>
          </p:cNvPr>
          <p:cNvGrpSpPr/>
          <p:nvPr/>
        </p:nvGrpSpPr>
        <p:grpSpPr>
          <a:xfrm>
            <a:off x="4488312" y="4529640"/>
            <a:ext cx="7430614" cy="2103909"/>
            <a:chOff x="5846070" y="2043453"/>
            <a:chExt cx="5852905" cy="2103909"/>
          </a:xfrm>
        </p:grpSpPr>
        <p:sp>
          <p:nvSpPr>
            <p:cNvPr id="34" name="TextBox 12">
              <a:extLst>
                <a:ext uri="{FF2B5EF4-FFF2-40B4-BE49-F238E27FC236}">
                  <a16:creationId xmlns:a16="http://schemas.microsoft.com/office/drawing/2014/main" id="{94C51740-5E90-47E9-B8A0-E6DA58F3A29E}"/>
                </a:ext>
              </a:extLst>
            </p:cNvPr>
            <p:cNvSpPr txBox="1"/>
            <p:nvPr/>
          </p:nvSpPr>
          <p:spPr>
            <a:xfrm>
              <a:off x="6570176" y="2043453"/>
              <a:ext cx="5128799" cy="2103909"/>
            </a:xfrm>
            <a:prstGeom prst="rect">
              <a:avLst/>
            </a:prstGeom>
          </p:spPr>
          <p:txBody>
            <a:bodyPr wrap="square" lIns="0" tIns="0" rIns="0" bIns="0" rtlCol="0" anchor="t">
              <a:spAutoFit/>
            </a:bodyPr>
            <a:lstStyle/>
            <a:p>
              <a:pPr algn="just">
                <a:lnSpc>
                  <a:spcPct val="125000"/>
                </a:lnSpc>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GV</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5" name="圆角矩形 18">
              <a:extLst>
                <a:ext uri="{FF2B5EF4-FFF2-40B4-BE49-F238E27FC236}">
                  <a16:creationId xmlns:a16="http://schemas.microsoft.com/office/drawing/2014/main" id="{A53986FF-6747-4EE5-A6A3-B899946544FA}"/>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8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87547829-44DF-43B9-8282-94F25CBDA946}"/>
              </a:ext>
            </a:extLst>
          </p:cNvPr>
          <p:cNvGrpSpPr/>
          <p:nvPr/>
        </p:nvGrpSpPr>
        <p:grpSpPr>
          <a:xfrm>
            <a:off x="4473825" y="3653475"/>
            <a:ext cx="7430614" cy="499682"/>
            <a:chOff x="5846070" y="2043453"/>
            <a:chExt cx="5852905" cy="499682"/>
          </a:xfrm>
        </p:grpSpPr>
        <p:sp>
          <p:nvSpPr>
            <p:cNvPr id="19" name="TextBox 12">
              <a:extLst>
                <a:ext uri="{FF2B5EF4-FFF2-40B4-BE49-F238E27FC236}">
                  <a16:creationId xmlns:a16="http://schemas.microsoft.com/office/drawing/2014/main" id="{BC33A847-8859-44E6-8133-5538AF501C14}"/>
                </a:ext>
              </a:extLst>
            </p:cNvPr>
            <p:cNvSpPr txBox="1"/>
            <p:nvPr/>
          </p:nvSpPr>
          <p:spPr>
            <a:xfrm>
              <a:off x="6570176" y="2043453"/>
              <a:ext cx="5128799" cy="488082"/>
            </a:xfrm>
            <a:prstGeom prst="rect">
              <a:avLst/>
            </a:prstGeom>
          </p:spPr>
          <p:txBody>
            <a:bodyPr wrap="square" lIns="0" tIns="0" rIns="0" bIns="0" rtlCol="0" anchor="t">
              <a:spAutoFit/>
            </a:bodyPr>
            <a:lstStyle/>
            <a:p>
              <a:pPr algn="just">
                <a:lnSpc>
                  <a:spcPct val="125000"/>
                </a:lnSpc>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圆角矩形 18">
              <a:extLst>
                <a:ext uri="{FF2B5EF4-FFF2-40B4-BE49-F238E27FC236}">
                  <a16:creationId xmlns:a16="http://schemas.microsoft.com/office/drawing/2014/main" id="{5F51E0A2-5668-4743-A6A5-01C06A236523}"/>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72766290"/>
      </p:ext>
    </p:extLst>
  </p:cSld>
  <p:clrMapOvr>
    <a:masterClrMapping/>
  </p:clrMapOvr>
  <p:transition spd="slow">
    <p:wipe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14:bounceEnd="50000">
                                          <p:cBhvr additive="base">
                                            <p:cTn id="15" dur="10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50000">
                                          <p:cBhvr additive="base">
                                            <p:cTn id="19"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F3054B47-3EC4-42DC-8117-7CD3742536E7}"/>
              </a:ext>
            </a:extLst>
          </p:cNvPr>
          <p:cNvSpPr/>
          <p:nvPr/>
        </p:nvSpPr>
        <p:spPr>
          <a:xfrm>
            <a:off x="-1" y="58280"/>
            <a:ext cx="12589099" cy="984909"/>
          </a:xfrm>
          <a:prstGeom prst="hexagon">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i="1" dirty="0">
                <a:solidFill>
                  <a:srgbClr val="0606BA"/>
                </a:solidFill>
                <a:latin typeface="Times New Roman" panose="02020603050405020304" pitchFamily="18" charset="0"/>
                <a:cs typeface="Times New Roman" panose="02020603050405020304" pitchFamily="18" charset="0"/>
              </a:rPr>
              <a:t>3. </a:t>
            </a:r>
            <a:r>
              <a:rPr lang="en-US" sz="3200" b="1" i="1" dirty="0" err="1">
                <a:solidFill>
                  <a:srgbClr val="0606BA"/>
                </a:solidFill>
                <a:latin typeface="Times New Roman" panose="02020603050405020304" pitchFamily="18" charset="0"/>
                <a:cs typeface="Times New Roman" panose="02020603050405020304" pitchFamily="18" charset="0"/>
              </a:rPr>
              <a:t>Sử</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dụng</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hình</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thức</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sân</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khấu</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hóa</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để</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tạo</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hứng</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thú</a:t>
            </a:r>
            <a:r>
              <a:rPr lang="en-US" sz="3200" b="1" i="1" dirty="0">
                <a:solidFill>
                  <a:srgbClr val="0606BA"/>
                </a:solidFill>
                <a:latin typeface="Times New Roman" panose="02020603050405020304" pitchFamily="18" charset="0"/>
                <a:cs typeface="Times New Roman" panose="02020603050405020304" pitchFamily="18" charset="0"/>
              </a:rPr>
              <a:t> </a:t>
            </a:r>
            <a:r>
              <a:rPr lang="en-US" sz="3200" b="1" i="1" dirty="0" err="1">
                <a:solidFill>
                  <a:srgbClr val="0606BA"/>
                </a:solidFill>
                <a:latin typeface="Times New Roman" panose="02020603050405020304" pitchFamily="18" charset="0"/>
                <a:cs typeface="Times New Roman" panose="02020603050405020304" pitchFamily="18" charset="0"/>
              </a:rPr>
              <a:t>cho</a:t>
            </a:r>
            <a:r>
              <a:rPr lang="en-US" sz="3200" b="1" i="1" dirty="0">
                <a:solidFill>
                  <a:srgbClr val="0606BA"/>
                </a:solidFill>
                <a:latin typeface="Times New Roman" panose="02020603050405020304" pitchFamily="18" charset="0"/>
                <a:cs typeface="Times New Roman" panose="02020603050405020304" pitchFamily="18" charset="0"/>
              </a:rPr>
              <a:t> HS</a:t>
            </a:r>
            <a:endParaRPr lang="en-US" sz="3200" b="1" i="1"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44751B4-79B0-489D-9AF5-00C362AB236E}"/>
              </a:ext>
            </a:extLst>
          </p:cNvPr>
          <p:cNvPicPr>
            <a:picLocks noChangeAspect="1"/>
          </p:cNvPicPr>
          <p:nvPr/>
        </p:nvPicPr>
        <p:blipFill>
          <a:blip r:embed="rId2"/>
          <a:stretch>
            <a:fillRect/>
          </a:stretch>
        </p:blipFill>
        <p:spPr>
          <a:xfrm>
            <a:off x="1373566" y="1219437"/>
            <a:ext cx="9682946" cy="5754473"/>
          </a:xfrm>
          <a:prstGeom prst="rect">
            <a:avLst/>
          </a:prstGeom>
        </p:spPr>
      </p:pic>
      <p:sp>
        <p:nvSpPr>
          <p:cNvPr id="11" name="Rectangle 10">
            <a:extLst>
              <a:ext uri="{FF2B5EF4-FFF2-40B4-BE49-F238E27FC236}">
                <a16:creationId xmlns:a16="http://schemas.microsoft.com/office/drawing/2014/main" id="{AAE37226-A96E-470D-AF34-CBD38A87A578}"/>
              </a:ext>
            </a:extLst>
          </p:cNvPr>
          <p:cNvSpPr/>
          <p:nvPr/>
        </p:nvSpPr>
        <p:spPr>
          <a:xfrm>
            <a:off x="2373237" y="1569306"/>
            <a:ext cx="6817677" cy="3302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Tx/>
              <a:buChar char="-"/>
            </a:pPr>
            <a:r>
              <a:rPr lang="en-US" sz="3200" b="1" i="1" dirty="0" err="1">
                <a:solidFill>
                  <a:schemeClr val="tx1"/>
                </a:solidFill>
                <a:latin typeface="Times New Roman" panose="02020603050405020304" pitchFamily="18" charset="0"/>
                <a:cs typeface="Times New Roman" panose="02020603050405020304" pitchFamily="18" charset="0"/>
              </a:rPr>
              <a:t>Rèn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kĩ</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năng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cảm</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thụ</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hóa</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thân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vào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nhân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vật</a:t>
            </a:r>
            <a:endParaRPr lang="en-US" sz="3200" b="1"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Gần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gũi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sinh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dễ</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hiểu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hơn</a:t>
            </a:r>
            <a:endParaRPr lang="en-US" sz="3200" b="1" i="1"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cực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chủ</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tự</a:t>
            </a:r>
            <a:r>
              <a:rPr lang="en-US" sz="3200" b="1" i="1" dirty="0">
                <a:solidFill>
                  <a:srgbClr val="FF0000"/>
                </a:solidFill>
                <a:latin typeface="Times New Roman" panose="02020603050405020304" pitchFamily="18" charset="0"/>
                <a:cs typeface="Times New Roman" panose="02020603050405020304" pitchFamily="18" charset="0"/>
              </a:rPr>
              <a:t> tin</a:t>
            </a:r>
            <a:endParaRPr lang="en-US" sz="32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76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1000"/>
                                        <p:tgtEl>
                                          <p:spTgt spid="11">
                                            <p:txEl>
                                              <p:pRg st="1" end="1"/>
                                            </p:txEl>
                                          </p:spTgt>
                                        </p:tgtEl>
                                      </p:cBhvr>
                                    </p:animEffect>
                                    <p:anim calcmode="lin" valueType="num">
                                      <p:cBhvr>
                                        <p:cTn id="2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1000"/>
                                        <p:tgtEl>
                                          <p:spTgt spid="11">
                                            <p:txEl>
                                              <p:pRg st="2" end="2"/>
                                            </p:txEl>
                                          </p:spTgt>
                                        </p:tgtEl>
                                      </p:cBhvr>
                                    </p:animEffect>
                                    <p:anim calcmode="lin" valueType="num">
                                      <p:cBhvr>
                                        <p:cTn id="2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1">
                                            <p:txEl>
                                              <p:pRg st="0" end="0"/>
                                            </p:txEl>
                                          </p:spTgt>
                                        </p:tgtEl>
                                      </p:cBhvr>
                                    </p:animEffect>
                                    <p:set>
                                      <p:cBhvr>
                                        <p:cTn id="37" dur="1" fill="hold">
                                          <p:stCondLst>
                                            <p:cond delay="499"/>
                                          </p:stCondLst>
                                        </p:cTn>
                                        <p:tgtEl>
                                          <p:spTgt spid="11">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
                                            <p:txEl>
                                              <p:pRg st="1" end="1"/>
                                            </p:txEl>
                                          </p:spTgt>
                                        </p:tgtEl>
                                      </p:cBhvr>
                                    </p:animEffect>
                                    <p:set>
                                      <p:cBhvr>
                                        <p:cTn id="40" dur="1" fill="hold">
                                          <p:stCondLst>
                                            <p:cond delay="499"/>
                                          </p:stCondLst>
                                        </p:cTn>
                                        <p:tgtEl>
                                          <p:spTgt spid="11">
                                            <p:txEl>
                                              <p:pRg st="1" end="1"/>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1">
                                            <p:txEl>
                                              <p:pRg st="2" end="2"/>
                                            </p:txEl>
                                          </p:spTgt>
                                        </p:tgtEl>
                                      </p:cBhvr>
                                    </p:animEffect>
                                    <p:set>
                                      <p:cBhvr>
                                        <p:cTn id="43" dur="1" fill="hold">
                                          <p:stCondLst>
                                            <p:cond delay="499"/>
                                          </p:stCondLst>
                                        </p:cTn>
                                        <p:tgtEl>
                                          <p:spTgt spid="11">
                                            <p:txEl>
                                              <p:pRg st="2" end="2"/>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bg/>
                                          </p:spTgt>
                                        </p:tgtEl>
                                      </p:cBhvr>
                                    </p:animEffect>
                                    <p:set>
                                      <p:cBhvr>
                                        <p:cTn id="46" dur="1" fill="hold">
                                          <p:stCondLst>
                                            <p:cond delay="499"/>
                                          </p:stCondLst>
                                        </p:cTn>
                                        <p:tgtEl>
                                          <p:spTgt spid="11">
                                            <p:bg/>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矩形: 圆角 3">
            <a:extLst>
              <a:ext uri="{FF2B5EF4-FFF2-40B4-BE49-F238E27FC236}">
                <a16:creationId xmlns:a16="http://schemas.microsoft.com/office/drawing/2014/main" id="{6B5F5EA4-8607-DE4C-901F-1C798604DAB0}"/>
              </a:ext>
            </a:extLst>
          </p:cNvPr>
          <p:cNvSpPr/>
          <p:nvPr/>
        </p:nvSpPr>
        <p:spPr>
          <a:xfrm rot="2700000">
            <a:off x="-401567" y="383102"/>
            <a:ext cx="803133" cy="785900"/>
          </a:xfrm>
          <a:prstGeom prst="roundRect">
            <a:avLst/>
          </a:prstGeom>
          <a:gradFill>
            <a:gsLst>
              <a:gs pos="0">
                <a:schemeClr val="accent3"/>
              </a:gs>
              <a:gs pos="100000">
                <a:schemeClr val="accent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3" name="TextBox 22">
            <a:extLst>
              <a:ext uri="{FF2B5EF4-FFF2-40B4-BE49-F238E27FC236}">
                <a16:creationId xmlns:a16="http://schemas.microsoft.com/office/drawing/2014/main" id="{9BA8696D-DB26-6841-8E65-75F97B788B38}"/>
              </a:ext>
            </a:extLst>
          </p:cNvPr>
          <p:cNvSpPr txBox="1"/>
          <p:nvPr/>
        </p:nvSpPr>
        <p:spPr>
          <a:xfrm>
            <a:off x="519338" y="214243"/>
            <a:ext cx="8863483" cy="461665"/>
          </a:xfrm>
          <a:prstGeom prst="rect">
            <a:avLst/>
          </a:prstGeom>
          <a:noFill/>
        </p:spPr>
        <p:txBody>
          <a:bodyPr wrap="square" rtlCol="0">
            <a:spAutoFit/>
          </a:bodyPr>
          <a:lstStyle>
            <a:defPPr>
              <a:defRPr lang="en-BE"/>
            </a:defPPr>
            <a:lvl1pPr>
              <a:defRPr sz="1600" b="1">
                <a:solidFill>
                  <a:schemeClr val="accent1"/>
                </a:solidFill>
                <a:latin typeface="Avenir Next Demi Bold" panose="020B0503020202020204" pitchFamily="34" charset="0"/>
              </a:defRPr>
            </a:lvl1pPr>
          </a:lstStyle>
          <a:p>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Khi </a:t>
            </a:r>
            <a:r>
              <a:rPr lang="en-US" sz="2400" i="1" dirty="0" err="1">
                <a:solidFill>
                  <a:schemeClr val="tx1"/>
                </a:solidFill>
                <a:latin typeface="Times New Roman" panose="02020603050405020304" pitchFamily="18" charset="0"/>
                <a:cs typeface="Times New Roman" panose="02020603050405020304" pitchFamily="18" charset="0"/>
              </a:rPr>
              <a:t>dạy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bé</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minh</a:t>
            </a:r>
            <a:r>
              <a:rPr lang="en-US" sz="2400" i="1" dirty="0">
                <a:solidFill>
                  <a:schemeClr val="tx1"/>
                </a:solidFill>
                <a:latin typeface="Times New Roman" panose="02020603050405020304" pitchFamily="18" charset="0"/>
                <a:cs typeface="Times New Roman" panose="02020603050405020304" pitchFamily="18" charset="0"/>
              </a:rPr>
              <a:t>”</a:t>
            </a:r>
            <a:endParaRPr lang="en-BE" sz="2400" i="1" dirty="0">
              <a:solidFill>
                <a:schemeClr val="tx1"/>
              </a:solidFill>
              <a:latin typeface="Times New Roman" panose="02020603050405020304" pitchFamily="18" charset="0"/>
              <a:cs typeface="Times New Roman" panose="02020603050405020304" pitchFamily="18" charset="0"/>
            </a:endParaRPr>
          </a:p>
        </p:txBody>
      </p:sp>
      <p:sp>
        <p:nvSpPr>
          <p:cNvPr id="24" name="矩形: 圆角 3">
            <a:extLst>
              <a:ext uri="{FF2B5EF4-FFF2-40B4-BE49-F238E27FC236}">
                <a16:creationId xmlns:a16="http://schemas.microsoft.com/office/drawing/2014/main" id="{076E3803-A396-D64A-9EFC-1271C0245837}"/>
              </a:ext>
            </a:extLst>
          </p:cNvPr>
          <p:cNvSpPr/>
          <p:nvPr/>
        </p:nvSpPr>
        <p:spPr>
          <a:xfrm rot="2700000">
            <a:off x="11790434" y="5728450"/>
            <a:ext cx="803133" cy="785900"/>
          </a:xfrm>
          <a:prstGeom prst="roundRect">
            <a:avLst/>
          </a:prstGeom>
          <a:gradFill>
            <a:gsLst>
              <a:gs pos="0">
                <a:schemeClr val="accent3"/>
              </a:gs>
              <a:gs pos="100000">
                <a:schemeClr val="accent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pic>
        <p:nvPicPr>
          <p:cNvPr id="3" name="Picture 2">
            <a:extLst>
              <a:ext uri="{FF2B5EF4-FFF2-40B4-BE49-F238E27FC236}">
                <a16:creationId xmlns:a16="http://schemas.microsoft.com/office/drawing/2014/main" id="{695E700A-7957-4696-90EB-0F110AD8649D}"/>
              </a:ext>
            </a:extLst>
          </p:cNvPr>
          <p:cNvPicPr>
            <a:picLocks noChangeAspect="1"/>
          </p:cNvPicPr>
          <p:nvPr/>
        </p:nvPicPr>
        <p:blipFill>
          <a:blip r:embed="rId3"/>
          <a:stretch>
            <a:fillRect/>
          </a:stretch>
        </p:blipFill>
        <p:spPr>
          <a:xfrm>
            <a:off x="126380" y="1757352"/>
            <a:ext cx="4442912" cy="4197563"/>
          </a:xfrm>
          <a:prstGeom prst="rect">
            <a:avLst/>
          </a:prstGeom>
        </p:spPr>
      </p:pic>
      <p:grpSp>
        <p:nvGrpSpPr>
          <p:cNvPr id="9" name="Group 8">
            <a:extLst>
              <a:ext uri="{FF2B5EF4-FFF2-40B4-BE49-F238E27FC236}">
                <a16:creationId xmlns:a16="http://schemas.microsoft.com/office/drawing/2014/main" id="{BAA30515-8098-46D9-8A11-87408A8D8A6E}"/>
              </a:ext>
            </a:extLst>
          </p:cNvPr>
          <p:cNvGrpSpPr/>
          <p:nvPr/>
        </p:nvGrpSpPr>
        <p:grpSpPr>
          <a:xfrm>
            <a:off x="4623597" y="730540"/>
            <a:ext cx="7430614" cy="1803379"/>
            <a:chOff x="5846070" y="2043453"/>
            <a:chExt cx="5852905" cy="1803379"/>
          </a:xfrm>
        </p:grpSpPr>
        <p:sp>
          <p:nvSpPr>
            <p:cNvPr id="10" name="TextBox 12">
              <a:extLst>
                <a:ext uri="{FF2B5EF4-FFF2-40B4-BE49-F238E27FC236}">
                  <a16:creationId xmlns:a16="http://schemas.microsoft.com/office/drawing/2014/main" id="{F571045A-F6EE-43CE-9E47-BFE965A57CB0}"/>
                </a:ext>
              </a:extLst>
            </p:cNvPr>
            <p:cNvSpPr txBox="1"/>
            <p:nvPr/>
          </p:nvSpPr>
          <p:spPr>
            <a:xfrm>
              <a:off x="6570176" y="2043453"/>
              <a:ext cx="5128799" cy="1803379"/>
            </a:xfrm>
            <a:prstGeom prst="rect">
              <a:avLst/>
            </a:prstGeom>
          </p:spPr>
          <p:txBody>
            <a:bodyPr wrap="square" lIns="0" tIns="0" rIns="0" bIns="0" rtlCol="0" anchor="t">
              <a:spAutoFit/>
            </a:bodyPr>
            <a:lstStyle/>
            <a:p>
              <a:pPr algn="just">
                <a:lnSpc>
                  <a:spcPct val="125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GV chia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5000"/>
                </a:lnSpc>
              </a:pPr>
              <a:endParaRPr lang="en-US" sz="24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圆角矩形 18">
              <a:extLst>
                <a:ext uri="{FF2B5EF4-FFF2-40B4-BE49-F238E27FC236}">
                  <a16:creationId xmlns:a16="http://schemas.microsoft.com/office/drawing/2014/main" id="{B7DC834F-CE9F-4E89-8633-52DE074E0DFD}"/>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400"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300A6E4D-55BE-4420-9493-504123DC083F}"/>
              </a:ext>
            </a:extLst>
          </p:cNvPr>
          <p:cNvGrpSpPr/>
          <p:nvPr/>
        </p:nvGrpSpPr>
        <p:grpSpPr>
          <a:xfrm>
            <a:off x="4635007" y="2409472"/>
            <a:ext cx="7430614" cy="880049"/>
            <a:chOff x="5846070" y="2043453"/>
            <a:chExt cx="5852905" cy="880049"/>
          </a:xfrm>
        </p:grpSpPr>
        <p:sp>
          <p:nvSpPr>
            <p:cNvPr id="13" name="TextBox 12">
              <a:extLst>
                <a:ext uri="{FF2B5EF4-FFF2-40B4-BE49-F238E27FC236}">
                  <a16:creationId xmlns:a16="http://schemas.microsoft.com/office/drawing/2014/main" id="{C502CC13-7EC6-4838-BF13-593A2A06925A}"/>
                </a:ext>
              </a:extLst>
            </p:cNvPr>
            <p:cNvSpPr txBox="1"/>
            <p:nvPr/>
          </p:nvSpPr>
          <p:spPr>
            <a:xfrm>
              <a:off x="6570176" y="2043453"/>
              <a:ext cx="5128799" cy="880049"/>
            </a:xfrm>
            <a:prstGeom prst="rect">
              <a:avLst/>
            </a:prstGeom>
          </p:spPr>
          <p:txBody>
            <a:bodyPr wrap="square" lIns="0" tIns="0" rIns="0" bIns="0" rtlCol="0" anchor="t">
              <a:spAutoFit/>
            </a:bodyPr>
            <a:lstStyle/>
            <a:p>
              <a:pPr algn="just">
                <a:lnSpc>
                  <a:spcPct val="125000"/>
                </a:lnSpc>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luyện</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圆角矩形 18">
              <a:extLst>
                <a:ext uri="{FF2B5EF4-FFF2-40B4-BE49-F238E27FC236}">
                  <a16:creationId xmlns:a16="http://schemas.microsoft.com/office/drawing/2014/main" id="{83A0F0A1-50C3-462D-9AD1-B5D353DD5325}"/>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4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524BCB11-DBDA-4389-AB24-6AF8FD2F71FD}"/>
              </a:ext>
            </a:extLst>
          </p:cNvPr>
          <p:cNvGrpSpPr/>
          <p:nvPr/>
        </p:nvGrpSpPr>
        <p:grpSpPr>
          <a:xfrm>
            <a:off x="4573090" y="4888734"/>
            <a:ext cx="7430614" cy="499682"/>
            <a:chOff x="5846070" y="2043453"/>
            <a:chExt cx="5852905" cy="499682"/>
          </a:xfrm>
        </p:grpSpPr>
        <p:sp>
          <p:nvSpPr>
            <p:cNvPr id="16" name="TextBox 12">
              <a:extLst>
                <a:ext uri="{FF2B5EF4-FFF2-40B4-BE49-F238E27FC236}">
                  <a16:creationId xmlns:a16="http://schemas.microsoft.com/office/drawing/2014/main" id="{99747893-F76B-4FA1-AE07-C4A035A2F621}"/>
                </a:ext>
              </a:extLst>
            </p:cNvPr>
            <p:cNvSpPr txBox="1"/>
            <p:nvPr/>
          </p:nvSpPr>
          <p:spPr>
            <a:xfrm>
              <a:off x="6570176" y="2043453"/>
              <a:ext cx="5128799" cy="418384"/>
            </a:xfrm>
            <a:prstGeom prst="rect">
              <a:avLst/>
            </a:prstGeom>
          </p:spPr>
          <p:txBody>
            <a:bodyPr wrap="square" lIns="0" tIns="0" rIns="0" bIns="0" rtlCol="0" anchor="t">
              <a:spAutoFit/>
            </a:bodyPr>
            <a:lstStyle/>
            <a:p>
              <a:pPr algn="just">
                <a:lnSpc>
                  <a:spcPct val="125000"/>
                </a:lnSpc>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GV</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圆角矩形 18">
              <a:extLst>
                <a:ext uri="{FF2B5EF4-FFF2-40B4-BE49-F238E27FC236}">
                  <a16:creationId xmlns:a16="http://schemas.microsoft.com/office/drawing/2014/main" id="{2A68C494-D072-428F-B6AA-668BDB6663A0}"/>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4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5CE4EB23-89DA-4F65-A37A-CA882F77C5F8}"/>
              </a:ext>
            </a:extLst>
          </p:cNvPr>
          <p:cNvGrpSpPr/>
          <p:nvPr/>
        </p:nvGrpSpPr>
        <p:grpSpPr>
          <a:xfrm>
            <a:off x="4518784" y="3575281"/>
            <a:ext cx="7430614" cy="1341714"/>
            <a:chOff x="5846070" y="2043453"/>
            <a:chExt cx="5852905" cy="1341714"/>
          </a:xfrm>
        </p:grpSpPr>
        <p:sp>
          <p:nvSpPr>
            <p:cNvPr id="19" name="TextBox 12">
              <a:extLst>
                <a:ext uri="{FF2B5EF4-FFF2-40B4-BE49-F238E27FC236}">
                  <a16:creationId xmlns:a16="http://schemas.microsoft.com/office/drawing/2014/main" id="{A009AFB3-F287-46F8-ABD4-8C2FBB327A6E}"/>
                </a:ext>
              </a:extLst>
            </p:cNvPr>
            <p:cNvSpPr txBox="1"/>
            <p:nvPr/>
          </p:nvSpPr>
          <p:spPr>
            <a:xfrm>
              <a:off x="6570176" y="2043453"/>
              <a:ext cx="5128799" cy="1341714"/>
            </a:xfrm>
            <a:prstGeom prst="rect">
              <a:avLst/>
            </a:prstGeom>
          </p:spPr>
          <p:txBody>
            <a:bodyPr wrap="square" lIns="0" tIns="0" rIns="0" bIns="0" rtlCol="0" anchor="t">
              <a:spAutoFit/>
            </a:bodyPr>
            <a:lstStyle/>
            <a:p>
              <a:pPr algn="just">
                <a:lnSpc>
                  <a:spcPct val="125000"/>
                </a:lnSpc>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pP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còn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đưa</a:t>
              </a:r>
              <a:r>
                <a:rPr lang="en-US" sz="2400" dirty="0">
                  <a:solidFill>
                    <a:schemeClr val="accent6">
                      <a:lumMod val="50000"/>
                    </a:schemeClr>
                  </a:solidFill>
                  <a:latin typeface="Times New Roman" panose="02020603050405020304" pitchFamily="18" charset="0"/>
                  <a:cs typeface="Times New Roman" panose="02020603050405020304" pitchFamily="18" charset="0"/>
                </a:rPr>
                <a:t> ra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nhận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xét</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圆角矩形 18">
              <a:extLst>
                <a:ext uri="{FF2B5EF4-FFF2-40B4-BE49-F238E27FC236}">
                  <a16:creationId xmlns:a16="http://schemas.microsoft.com/office/drawing/2014/main" id="{C91B608C-68BA-4C9C-8DCD-FA5EE7FC3269}"/>
                </a:ext>
              </a:extLst>
            </p:cNvPr>
            <p:cNvSpPr/>
            <p:nvPr/>
          </p:nvSpPr>
          <p:spPr>
            <a:xfrm rot="2666705">
              <a:off x="5846070" y="2220879"/>
              <a:ext cx="322256" cy="322256"/>
            </a:xfrm>
            <a:prstGeom prst="roundRect">
              <a:avLst>
                <a:gd name="adj" fmla="val 26713"/>
              </a:avLst>
            </a:prstGeom>
            <a:gradFill flip="none" rotWithShape="1">
              <a:gsLst>
                <a:gs pos="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5000"/>
                </a:lnSpc>
              </a:pPr>
              <a:endParaRPr kumimoji="1" lang="zh-CN" alt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8811763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5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50000">
                                          <p:cBhvr additive="base">
                                            <p:cTn id="19"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E8F4CE6-40A4-A483-1719-32FAE3A00E1E}"/>
              </a:ext>
            </a:extLst>
          </p:cNvPr>
          <p:cNvSpPr/>
          <p:nvPr/>
        </p:nvSpPr>
        <p:spPr>
          <a:xfrm>
            <a:off x="395653" y="-1"/>
            <a:ext cx="9646418" cy="1073427"/>
          </a:xfrm>
          <a:prstGeom prst="hexagon">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b="1" dirty="0">
                <a:solidFill>
                  <a:schemeClr val="tx1"/>
                </a:solidFill>
                <a:latin typeface="Times New Roman" pitchFamily="18" charset="0"/>
                <a:cs typeface="Times New Roman" pitchFamily="18" charset="0"/>
              </a:rPr>
              <a:t>4</a:t>
            </a:r>
            <a:r>
              <a:rPr lang="en-US" sz="3200" b="1" dirty="0">
                <a:solidFill>
                  <a:schemeClr val="tx1"/>
                </a:solidFill>
                <a:latin typeface="Times New Roman" pitchFamily="18" charset="0"/>
                <a:cs typeface="Times New Roman" pitchFamily="18" charset="0"/>
              </a:rPr>
              <a:t>.</a:t>
            </a:r>
            <a:r>
              <a:rPr lang="vi-VN" sz="3200" b="1" dirty="0">
                <a:solidFill>
                  <a:schemeClr val="tx1"/>
                </a:solidFill>
                <a:latin typeface="Times New Roman" pitchFamily="18" charset="0"/>
                <a:cs typeface="Times New Roman" pitchFamily="18" charset="0"/>
              </a:rPr>
              <a:t> Sử dụng trò chơi để tạo hứng thú cho HS</a:t>
            </a:r>
          </a:p>
        </p:txBody>
      </p:sp>
      <p:pic>
        <p:nvPicPr>
          <p:cNvPr id="6" name="Picture 5">
            <a:extLst>
              <a:ext uri="{FF2B5EF4-FFF2-40B4-BE49-F238E27FC236}">
                <a16:creationId xmlns:a16="http://schemas.microsoft.com/office/drawing/2014/main" id="{82870FDB-2F88-44C1-916A-065D860C1505}"/>
              </a:ext>
            </a:extLst>
          </p:cNvPr>
          <p:cNvPicPr>
            <a:picLocks noChangeAspect="1"/>
          </p:cNvPicPr>
          <p:nvPr/>
        </p:nvPicPr>
        <p:blipFill>
          <a:blip r:embed="rId2"/>
          <a:stretch>
            <a:fillRect/>
          </a:stretch>
        </p:blipFill>
        <p:spPr>
          <a:xfrm>
            <a:off x="347729" y="1195775"/>
            <a:ext cx="11496541" cy="5609423"/>
          </a:xfrm>
          <a:prstGeom prst="rect">
            <a:avLst/>
          </a:prstGeom>
        </p:spPr>
      </p:pic>
    </p:spTree>
    <p:extLst>
      <p:ext uri="{BB962C8B-B14F-4D97-AF65-F5344CB8AC3E}">
        <p14:creationId xmlns:p14="http://schemas.microsoft.com/office/powerpoint/2010/main" val="1337366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D07F30-BABD-3AFC-37BB-329E6A5FC7C6}"/>
              </a:ext>
            </a:extLst>
          </p:cNvPr>
          <p:cNvSpPr>
            <a:spLocks noGrp="1"/>
          </p:cNvSpPr>
          <p:nvPr>
            <p:ph idx="1"/>
          </p:nvPr>
        </p:nvSpPr>
        <p:spPr>
          <a:xfrm>
            <a:off x="0" y="668768"/>
            <a:ext cx="11968843" cy="4695283"/>
          </a:xfrm>
          <a:noFill/>
        </p:spPr>
        <p:txBody>
          <a:bodyPr>
            <a:noAutofit/>
          </a:bodyPr>
          <a:lstStyle/>
          <a:p>
            <a:pPr algn="just">
              <a:lnSpc>
                <a:spcPct val="150000"/>
              </a:lnSpc>
              <a:spcBef>
                <a:spcPts val="0"/>
              </a:spcBef>
              <a:tabLst>
                <a:tab pos="4229100" algn="l"/>
              </a:tabLst>
            </a:pPr>
            <a:r>
              <a:rPr lang="vi-V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giới thiệu trò chơi</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0"/>
              </a:spcBef>
              <a:tabLst>
                <a:tab pos="4229100" algn="l"/>
              </a:tabLst>
            </a:pPr>
            <a:r>
              <a:rPr lang="vi-VN"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uật chơi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GV phát cho mỗi HS một bảng bingo. Bảng bingo 5x5, mỗi ô chứa từ/ cụm từ liên quan đến nội dung bài học. GV đọc ngẫu nhiên bất cứ từ nào, nhiệm vụ của HS là giải nghĩa từ đó, trả lời đúng được tính điểm. Khi HS có đủ một hàng chéo/ ngang/ dọc các khái niệm được giải thích chính xác tức nghĩa đã hoàn thành bảng bingo, hô to “bingo” và chiến thắng.</a:t>
            </a:r>
            <a:endParaRPr lang="en-US" sz="28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Bef>
                <a:spcPts val="0"/>
              </a:spcBef>
              <a:tabLst>
                <a:tab pos="4229100" algn="l"/>
              </a:tabLst>
            </a:pPr>
            <a:r>
              <a:rPr lang="pt-BR"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 3</a:t>
            </a:r>
            <a:r>
              <a:rPr lang="vi-VN"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vi-VN" sz="2800" dirty="0">
              <a:solidFill>
                <a:schemeClr val="tx1"/>
              </a:solidFill>
              <a:latin typeface="Times New Roman" panose="02020603050405020304" pitchFamily="18" charset="0"/>
              <a:cs typeface="Times New Roman" panose="02020603050405020304" pitchFamily="18" charset="0"/>
            </a:endParaRPr>
          </a:p>
          <a:p>
            <a:pPr algn="just">
              <a:lnSpc>
                <a:spcPct val="150000"/>
              </a:lnSpc>
              <a:spcBef>
                <a:spcPts val="0"/>
              </a:spcBef>
              <a:tabLst>
                <a:tab pos="4229100" algn="l"/>
              </a:tabLst>
            </a:pPr>
            <a:r>
              <a:rPr lang="vi-VN"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pt-BR"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Tổng kết trò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chơi, </a:t>
            </a:r>
            <a:r>
              <a:rPr lang="pt-B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 viên nhận xét và công bố kết quả chung cuộc.</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602F5E2B-D970-E188-4F94-B1801D864816}"/>
              </a:ext>
            </a:extLst>
          </p:cNvPr>
          <p:cNvSpPr>
            <a:spLocks noGrp="1"/>
          </p:cNvSpPr>
          <p:nvPr>
            <p:ph type="title"/>
          </p:nvPr>
        </p:nvSpPr>
        <p:spPr>
          <a:xfrm>
            <a:off x="120743" y="151932"/>
            <a:ext cx="10887226" cy="516836"/>
          </a:xfrm>
        </p:spPr>
        <p:txBody>
          <a:bodyPr>
            <a:noAutofit/>
          </a:bodyPr>
          <a:lstStyle/>
          <a:p>
            <a:r>
              <a:rPr lang="vi-VN"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a:t>
            </a:r>
            <a:r>
              <a:rPr lang="en-US" sz="2800" b="1" dirty="0">
                <a:solidFill>
                  <a:srgbClr val="7030A0"/>
                </a:solidFill>
                <a:latin typeface="Times New Roman" panose="02020603050405020304" pitchFamily="18" charset="0"/>
                <a:cs typeface="Times New Roman" panose="02020603050405020304" pitchFamily="18" charset="0"/>
              </a:rPr>
              <a:t>: </a:t>
            </a:r>
            <a:r>
              <a:rPr lang="vi-VN" sz="2800" b="1" dirty="0">
                <a:solidFill>
                  <a:srgbClr val="7030A0"/>
                </a:solidFill>
                <a:latin typeface="Times New Roman" panose="02020603050405020304" pitchFamily="18" charset="0"/>
                <a:cs typeface="Times New Roman" panose="02020603050405020304" pitchFamily="18" charset="0"/>
              </a:rPr>
              <a:t>Cách tiến hành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trò</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chơi</a:t>
            </a:r>
            <a:r>
              <a:rPr lang="en-US" sz="2800" b="1" dirty="0">
                <a:solidFill>
                  <a:srgbClr val="7030A0"/>
                </a:solidFill>
                <a:latin typeface="Times New Roman" panose="02020603050405020304" pitchFamily="18" charset="0"/>
                <a:cs typeface="Times New Roman" panose="02020603050405020304" pitchFamily="18" charset="0"/>
              </a:rPr>
              <a:t> Bingo </a:t>
            </a:r>
            <a:r>
              <a:rPr lang="en-US" sz="2800" b="1" dirty="0" err="1">
                <a:solidFill>
                  <a:srgbClr val="7030A0"/>
                </a:solidFill>
                <a:latin typeface="Times New Roman" panose="02020603050405020304" pitchFamily="18" charset="0"/>
                <a:cs typeface="Times New Roman" panose="02020603050405020304" pitchFamily="18" charset="0"/>
              </a:rPr>
              <a:t>ôn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tập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loại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truyền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thuyết</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56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20FFA6-6F19-41BA-8590-C58A1CFCCD10}"/>
              </a:ext>
            </a:extLst>
          </p:cNvPr>
          <p:cNvPicPr>
            <a:picLocks noChangeAspect="1"/>
          </p:cNvPicPr>
          <p:nvPr/>
        </p:nvPicPr>
        <p:blipFill>
          <a:blip r:embed="rId2"/>
          <a:stretch>
            <a:fillRect/>
          </a:stretch>
        </p:blipFill>
        <p:spPr>
          <a:xfrm>
            <a:off x="-1" y="0"/>
            <a:ext cx="7063583" cy="6858000"/>
          </a:xfrm>
          <a:prstGeom prst="rect">
            <a:avLst/>
          </a:prstGeom>
        </p:spPr>
      </p:pic>
      <p:pic>
        <p:nvPicPr>
          <p:cNvPr id="5" name="Picture Placeholder 4">
            <a:extLst>
              <a:ext uri="{FF2B5EF4-FFF2-40B4-BE49-F238E27FC236}">
                <a16:creationId xmlns:a16="http://schemas.microsoft.com/office/drawing/2014/main" id="{354ED241-9392-4D39-A773-FE41E622BDF8}"/>
              </a:ext>
            </a:extLst>
          </p:cNvPr>
          <p:cNvPicPr>
            <a:picLocks noChangeAspect="1"/>
          </p:cNvPicPr>
          <p:nvPr/>
        </p:nvPicPr>
        <p:blipFill>
          <a:blip r:embed="rId3"/>
          <a:srcRect t="12258" b="12258"/>
          <a:stretch>
            <a:fillRect/>
          </a:stretch>
        </p:blipFill>
        <p:spPr>
          <a:xfrm>
            <a:off x="7063582" y="42105"/>
            <a:ext cx="5166032" cy="6472995"/>
          </a:xfrm>
          <a:prstGeom prst="roundRect">
            <a:avLst>
              <a:gd name="adj" fmla="val 3952"/>
            </a:avLst>
          </a:prstGeom>
        </p:spPr>
      </p:pic>
    </p:spTree>
    <p:extLst>
      <p:ext uri="{BB962C8B-B14F-4D97-AF65-F5344CB8AC3E}">
        <p14:creationId xmlns:p14="http://schemas.microsoft.com/office/powerpoint/2010/main" val="252055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5592-829A-064E-81F2-4F6A210E76C8}"/>
              </a:ext>
            </a:extLst>
          </p:cNvPr>
          <p:cNvSpPr/>
          <p:nvPr/>
        </p:nvSpPr>
        <p:spPr>
          <a:xfrm>
            <a:off x="79513" y="851069"/>
            <a:ext cx="2544417" cy="71561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1. Tính mới</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36B4EDAA-4A2F-F039-6AFD-908702A4C8A5}"/>
              </a:ext>
            </a:extLst>
          </p:cNvPr>
          <p:cNvGraphicFramePr/>
          <p:nvPr>
            <p:extLst>
              <p:ext uri="{D42A27DB-BD31-4B8C-83A1-F6EECF244321}">
                <p14:modId xmlns:p14="http://schemas.microsoft.com/office/powerpoint/2010/main" val="4228720345"/>
              </p:ext>
            </p:extLst>
          </p:nvPr>
        </p:nvGraphicFramePr>
        <p:xfrm>
          <a:off x="0" y="1046922"/>
          <a:ext cx="12059478" cy="5903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038CA35-8058-64D7-BA0E-1E187498A7FA}"/>
              </a:ext>
            </a:extLst>
          </p:cNvPr>
          <p:cNvSpPr txBox="1">
            <a:spLocks noChangeArrowheads="1"/>
          </p:cNvSpPr>
          <p:nvPr/>
        </p:nvSpPr>
        <p:spPr>
          <a:xfrm>
            <a:off x="92765" y="0"/>
            <a:ext cx="9475305" cy="851069"/>
          </a:xfrm>
          <a:prstGeom prst="rect">
            <a:avLst/>
          </a:prstGeom>
          <a:solidFill>
            <a:schemeClr val="accent3">
              <a:lumMod val="20000"/>
              <a:lumOff val="80000"/>
            </a:schemeClr>
          </a:solidFill>
          <a:ln w="28575">
            <a:solidFill>
              <a:srgbClr val="FF0000"/>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pt-BR" sz="3600" b="1" dirty="0">
                <a:solidFill>
                  <a:schemeClr val="tx1"/>
                </a:solidFill>
                <a:latin typeface="Times New Roman" panose="02020603050405020304" pitchFamily="18" charset="0"/>
                <a:cs typeface="Times New Roman" panose="02020603050405020304" pitchFamily="18" charset="0"/>
              </a:rPr>
              <a:t>IV</a:t>
            </a:r>
            <a:r>
              <a:rPr lang="vi-VN" sz="3600" b="1" dirty="0">
                <a:solidFill>
                  <a:schemeClr val="tx1"/>
                </a:solidFill>
                <a:latin typeface="Times New Roman" panose="02020603050405020304" pitchFamily="18" charset="0"/>
                <a:cs typeface="Times New Roman" panose="02020603050405020304" pitchFamily="18" charset="0"/>
              </a:rPr>
              <a:t>. TÍNH MỚI VÀ HIỆU QUẢ ÁP DỤNG</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183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6B08A3F2-634A-4BAD-8E66-A7A61FDA7410}"/>
                                            </p:graphicEl>
                                          </p:spTgt>
                                        </p:tgtEl>
                                        <p:attrNameLst>
                                          <p:attrName>style.visibility</p:attrName>
                                        </p:attrNameLst>
                                      </p:cBhvr>
                                      <p:to>
                                        <p:strVal val="visible"/>
                                      </p:to>
                                    </p:set>
                                    <p:animEffect transition="in" filter="barn(inVertical)">
                                      <p:cBhvr>
                                        <p:cTn id="12" dur="500"/>
                                        <p:tgtEl>
                                          <p:spTgt spid="3">
                                            <p:graphicEl>
                                              <a:dgm id="{6B08A3F2-634A-4BAD-8E66-A7A61FDA7410}"/>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graphicEl>
                                              <a:dgm id="{5634AE9C-1A93-4377-BFD4-FECD1AECB9D9}"/>
                                            </p:graphicEl>
                                          </p:spTgt>
                                        </p:tgtEl>
                                        <p:attrNameLst>
                                          <p:attrName>style.visibility</p:attrName>
                                        </p:attrNameLst>
                                      </p:cBhvr>
                                      <p:to>
                                        <p:strVal val="visible"/>
                                      </p:to>
                                    </p:set>
                                    <p:animEffect transition="in" filter="barn(inVertical)">
                                      <p:cBhvr>
                                        <p:cTn id="15" dur="500"/>
                                        <p:tgtEl>
                                          <p:spTgt spid="3">
                                            <p:graphicEl>
                                              <a:dgm id="{5634AE9C-1A93-4377-BFD4-FECD1AECB9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graphicEl>
                                              <a:dgm id="{FEC4005A-07E7-481F-9E05-7803DCE9EEFA}"/>
                                            </p:graphicEl>
                                          </p:spTgt>
                                        </p:tgtEl>
                                        <p:attrNameLst>
                                          <p:attrName>style.visibility</p:attrName>
                                        </p:attrNameLst>
                                      </p:cBhvr>
                                      <p:to>
                                        <p:strVal val="visible"/>
                                      </p:to>
                                    </p:set>
                                    <p:animEffect transition="in" filter="barn(inVertical)">
                                      <p:cBhvr>
                                        <p:cTn id="20" dur="500"/>
                                        <p:tgtEl>
                                          <p:spTgt spid="3">
                                            <p:graphicEl>
                                              <a:dgm id="{FEC4005A-07E7-481F-9E05-7803DCE9EEFA}"/>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graphicEl>
                                              <a:dgm id="{3935AE16-E8E9-47C7-B0C1-9E08F5897319}"/>
                                            </p:graphicEl>
                                          </p:spTgt>
                                        </p:tgtEl>
                                        <p:attrNameLst>
                                          <p:attrName>style.visibility</p:attrName>
                                        </p:attrNameLst>
                                      </p:cBhvr>
                                      <p:to>
                                        <p:strVal val="visible"/>
                                      </p:to>
                                    </p:set>
                                    <p:animEffect transition="in" filter="barn(inVertical)">
                                      <p:cBhvr>
                                        <p:cTn id="23" dur="500"/>
                                        <p:tgtEl>
                                          <p:spTgt spid="3">
                                            <p:graphicEl>
                                              <a:dgm id="{3935AE16-E8E9-47C7-B0C1-9E08F589731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graphicEl>
                                              <a:dgm id="{94AA5DBA-18CD-4CE0-82C3-D8DD71A1D81A}"/>
                                            </p:graphicEl>
                                          </p:spTgt>
                                        </p:tgtEl>
                                        <p:attrNameLst>
                                          <p:attrName>style.visibility</p:attrName>
                                        </p:attrNameLst>
                                      </p:cBhvr>
                                      <p:to>
                                        <p:strVal val="visible"/>
                                      </p:to>
                                    </p:set>
                                    <p:animEffect transition="in" filter="barn(inVertical)">
                                      <p:cBhvr>
                                        <p:cTn id="28" dur="500"/>
                                        <p:tgtEl>
                                          <p:spTgt spid="3">
                                            <p:graphicEl>
                                              <a:dgm id="{94AA5DBA-18CD-4CE0-82C3-D8DD71A1D81A}"/>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graphicEl>
                                              <a:dgm id="{808A24E1-D573-4967-8B04-8F51F3FC44A0}"/>
                                            </p:graphicEl>
                                          </p:spTgt>
                                        </p:tgtEl>
                                        <p:attrNameLst>
                                          <p:attrName>style.visibility</p:attrName>
                                        </p:attrNameLst>
                                      </p:cBhvr>
                                      <p:to>
                                        <p:strVal val="visible"/>
                                      </p:to>
                                    </p:set>
                                    <p:animEffect transition="in" filter="barn(inVertical)">
                                      <p:cBhvr>
                                        <p:cTn id="31" dur="500"/>
                                        <p:tgtEl>
                                          <p:spTgt spid="3">
                                            <p:graphicEl>
                                              <a:dgm id="{808A24E1-D573-4967-8B04-8F51F3FC44A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graphicEl>
                                              <a:dgm id="{DEC9F82A-8FD6-47C9-A637-1EEBD55DEDBD}"/>
                                            </p:graphicEl>
                                          </p:spTgt>
                                        </p:tgtEl>
                                        <p:attrNameLst>
                                          <p:attrName>style.visibility</p:attrName>
                                        </p:attrNameLst>
                                      </p:cBhvr>
                                      <p:to>
                                        <p:strVal val="visible"/>
                                      </p:to>
                                    </p:set>
                                    <p:animEffect transition="in" filter="barn(inVertical)">
                                      <p:cBhvr>
                                        <p:cTn id="36" dur="500"/>
                                        <p:tgtEl>
                                          <p:spTgt spid="3">
                                            <p:graphicEl>
                                              <a:dgm id="{DEC9F82A-8FD6-47C9-A637-1EEBD55DEDBD}"/>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graphicEl>
                                              <a:dgm id="{1219B2B9-4E16-4205-A6CE-EBAFD7237AC3}"/>
                                            </p:graphicEl>
                                          </p:spTgt>
                                        </p:tgtEl>
                                        <p:attrNameLst>
                                          <p:attrName>style.visibility</p:attrName>
                                        </p:attrNameLst>
                                      </p:cBhvr>
                                      <p:to>
                                        <p:strVal val="visible"/>
                                      </p:to>
                                    </p:set>
                                    <p:animEffect transition="in" filter="barn(inVertical)">
                                      <p:cBhvr>
                                        <p:cTn id="39" dur="500"/>
                                        <p:tgtEl>
                                          <p:spTgt spid="3">
                                            <p:graphicEl>
                                              <a:dgm id="{1219B2B9-4E16-4205-A6CE-EBAFD7237A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64853-A16F-2296-02DF-5168CE112D87}"/>
              </a:ext>
            </a:extLst>
          </p:cNvPr>
          <p:cNvSpPr/>
          <p:nvPr/>
        </p:nvSpPr>
        <p:spPr>
          <a:xfrm>
            <a:off x="573340" y="0"/>
            <a:ext cx="3776869" cy="6758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606BA"/>
                </a:solidFill>
                <a:latin typeface="Times New Roman" panose="02020603050405020304" pitchFamily="18" charset="0"/>
                <a:cs typeface="Times New Roman" panose="02020603050405020304" pitchFamily="18" charset="0"/>
              </a:rPr>
              <a:t>2. Hiệu quả áp dụng</a:t>
            </a:r>
            <a:endParaRPr lang="en-US" sz="2800" b="1" dirty="0">
              <a:solidFill>
                <a:srgbClr val="0606BA"/>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402998B6-CFBE-FC95-5935-E1D74A6BCE2D}"/>
              </a:ext>
            </a:extLst>
          </p:cNvPr>
          <p:cNvSpPr>
            <a:spLocks noGrp="1"/>
          </p:cNvSpPr>
          <p:nvPr>
            <p:ph type="ctrTitle"/>
          </p:nvPr>
        </p:nvSpPr>
        <p:spPr/>
        <p:txBody>
          <a:bodyPr/>
          <a:lstStyle/>
          <a:p>
            <a:endParaRPr lang="en-US" dirty="0"/>
          </a:p>
        </p:txBody>
      </p:sp>
      <p:sp>
        <p:nvSpPr>
          <p:cNvPr id="4" name="Subtitle 3">
            <a:extLst>
              <a:ext uri="{FF2B5EF4-FFF2-40B4-BE49-F238E27FC236}">
                <a16:creationId xmlns:a16="http://schemas.microsoft.com/office/drawing/2014/main" id="{ADC295B9-17C3-3C25-E8C5-7D48AA2E4B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1612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20934FD-89B3-82BA-67C8-5FE84DC016B7}"/>
              </a:ext>
            </a:extLst>
          </p:cNvPr>
          <p:cNvSpPr txBox="1"/>
          <p:nvPr/>
        </p:nvSpPr>
        <p:spPr>
          <a:xfrm>
            <a:off x="1" y="0"/>
            <a:ext cx="12191999" cy="1133965"/>
          </a:xfrm>
          <a:prstGeom prst="rect">
            <a:avLst/>
          </a:prstGeom>
          <a:solidFill>
            <a:schemeClr val="accent3">
              <a:lumMod val="40000"/>
              <a:lumOff val="60000"/>
            </a:schemeClr>
          </a:solidFill>
        </p:spPr>
        <p:txBody>
          <a:bodyPr wrap="square">
            <a:spAutoFit/>
          </a:bodyPr>
          <a:lstStyle/>
          <a:p>
            <a:pPr algn="ctr">
              <a:lnSpc>
                <a:spcPct val="150000"/>
              </a:lnSpc>
              <a:tabLst>
                <a:tab pos="3419475" algn="l"/>
              </a:tabLs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ôi tiến hành khảo sát</a:t>
            </a: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lớp </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B </a:t>
            </a:r>
            <a:endPar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tabLst>
                <a:tab pos="3419475" algn="l"/>
              </a:tabLst>
            </a:pPr>
            <a:r>
              <a:rPr lang="en-US" sz="2400" b="1" spc="-3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latin typeface="Times New Roman" panose="02020603050405020304" pitchFamily="18" charset="0"/>
                <a:ea typeface="Times New Roman" panose="02020603050405020304" pitchFamily="18" charset="0"/>
                <a:cs typeface="Times New Roman" panose="02020603050405020304" pitchFamily="18" charset="0"/>
              </a:rPr>
              <a:t> 2024 -2025</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241F132-73E8-61E5-BF30-3A425BC2D643}"/>
              </a:ext>
            </a:extLst>
          </p:cNvPr>
          <p:cNvSpPr txBox="1"/>
          <p:nvPr/>
        </p:nvSpPr>
        <p:spPr>
          <a:xfrm>
            <a:off x="3564835" y="3598212"/>
            <a:ext cx="4799993" cy="461665"/>
          </a:xfrm>
          <a:prstGeom prst="rect">
            <a:avLst/>
          </a:prstGeom>
          <a:solidFill>
            <a:schemeClr val="accent3">
              <a:lumMod val="40000"/>
              <a:lumOff val="60000"/>
            </a:schemeClr>
          </a:solidFill>
        </p:spPr>
        <p:txBody>
          <a:bodyPr wrap="square">
            <a:spAutoFit/>
          </a:bodyPr>
          <a:lstStyle/>
          <a:p>
            <a:r>
              <a:rPr lang="vi-VN" sz="2400" b="1" spc="-30" dirty="0">
                <a:latin typeface="Times New Roman" panose="02020603050405020304" pitchFamily="18" charset="0"/>
                <a:ea typeface="Times New Roman" panose="02020603050405020304" pitchFamily="18" charset="0"/>
                <a:cs typeface="Times New Roman" panose="02020603050405020304" pitchFamily="18" charset="0"/>
              </a:rPr>
              <a:t>C</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uối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2024 - 2025</a:t>
            </a:r>
            <a:endParaRPr lang="en-US" sz="2400" dirty="0"/>
          </a:p>
        </p:txBody>
      </p:sp>
      <p:pic>
        <p:nvPicPr>
          <p:cNvPr id="3" name="Picture 2">
            <a:extLst>
              <a:ext uri="{FF2B5EF4-FFF2-40B4-BE49-F238E27FC236}">
                <a16:creationId xmlns:a16="http://schemas.microsoft.com/office/drawing/2014/main" id="{B6E3015E-8726-48D1-9FE8-E6093391960C}"/>
              </a:ext>
            </a:extLst>
          </p:cNvPr>
          <p:cNvPicPr>
            <a:picLocks noChangeAspect="1"/>
          </p:cNvPicPr>
          <p:nvPr/>
        </p:nvPicPr>
        <p:blipFill>
          <a:blip r:embed="rId2"/>
          <a:stretch>
            <a:fillRect/>
          </a:stretch>
        </p:blipFill>
        <p:spPr>
          <a:xfrm>
            <a:off x="0" y="1047210"/>
            <a:ext cx="12192000" cy="2597511"/>
          </a:xfrm>
          <a:prstGeom prst="rect">
            <a:avLst/>
          </a:prstGeom>
        </p:spPr>
      </p:pic>
      <p:pic>
        <p:nvPicPr>
          <p:cNvPr id="7" name="Picture 6">
            <a:extLst>
              <a:ext uri="{FF2B5EF4-FFF2-40B4-BE49-F238E27FC236}">
                <a16:creationId xmlns:a16="http://schemas.microsoft.com/office/drawing/2014/main" id="{6495577B-D211-4B4A-B921-D59E9BBD6BB7}"/>
              </a:ext>
            </a:extLst>
          </p:cNvPr>
          <p:cNvPicPr>
            <a:picLocks noChangeAspect="1"/>
          </p:cNvPicPr>
          <p:nvPr/>
        </p:nvPicPr>
        <p:blipFill>
          <a:blip r:embed="rId3"/>
          <a:stretch>
            <a:fillRect/>
          </a:stretch>
        </p:blipFill>
        <p:spPr>
          <a:xfrm>
            <a:off x="-1" y="4059876"/>
            <a:ext cx="12191999" cy="2798123"/>
          </a:xfrm>
          <a:prstGeom prst="rect">
            <a:avLst/>
          </a:prstGeom>
        </p:spPr>
      </p:pic>
    </p:spTree>
    <p:extLst>
      <p:ext uri="{BB962C8B-B14F-4D97-AF65-F5344CB8AC3E}">
        <p14:creationId xmlns:p14="http://schemas.microsoft.com/office/powerpoint/2010/main" val="170737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20934FD-89B3-82BA-67C8-5FE84DC016B7}"/>
              </a:ext>
            </a:extLst>
          </p:cNvPr>
          <p:cNvSpPr txBox="1"/>
          <p:nvPr/>
        </p:nvSpPr>
        <p:spPr>
          <a:xfrm>
            <a:off x="1" y="-67572"/>
            <a:ext cx="12191999" cy="1133965"/>
          </a:xfrm>
          <a:prstGeom prst="rect">
            <a:avLst/>
          </a:prstGeom>
          <a:solidFill>
            <a:schemeClr val="accent3">
              <a:lumMod val="40000"/>
              <a:lumOff val="60000"/>
            </a:schemeClr>
          </a:solidFill>
        </p:spPr>
        <p:txBody>
          <a:bodyPr wrap="square">
            <a:spAutoFit/>
          </a:bodyPr>
          <a:lstStyle/>
          <a:p>
            <a:pPr algn="ctr">
              <a:lnSpc>
                <a:spcPct val="150000"/>
              </a:lnSpc>
              <a:tabLst>
                <a:tab pos="3419475" algn="l"/>
              </a:tabLs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ôi tiến hành kiểm tra chất lượng học tập. </a:t>
            </a: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quả xếp loại </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lớp </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B </a:t>
            </a:r>
            <a:endPar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tabLst>
                <a:tab pos="3419475" algn="l"/>
              </a:tabLst>
            </a:pPr>
            <a:r>
              <a:rPr lang="en-US" sz="2400" b="1" spc="-3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latin typeface="Times New Roman" panose="02020603050405020304" pitchFamily="18" charset="0"/>
                <a:ea typeface="Times New Roman" panose="02020603050405020304" pitchFamily="18" charset="0"/>
                <a:cs typeface="Times New Roman" panose="02020603050405020304" pitchFamily="18" charset="0"/>
              </a:rPr>
              <a:t> 2024 -2025</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241F132-73E8-61E5-BF30-3A425BC2D643}"/>
              </a:ext>
            </a:extLst>
          </p:cNvPr>
          <p:cNvSpPr txBox="1"/>
          <p:nvPr/>
        </p:nvSpPr>
        <p:spPr>
          <a:xfrm>
            <a:off x="3564835" y="3598212"/>
            <a:ext cx="4799993" cy="461665"/>
          </a:xfrm>
          <a:prstGeom prst="rect">
            <a:avLst/>
          </a:prstGeom>
          <a:solidFill>
            <a:schemeClr val="accent3">
              <a:lumMod val="40000"/>
              <a:lumOff val="60000"/>
            </a:schemeClr>
          </a:solidFill>
        </p:spPr>
        <p:txBody>
          <a:bodyPr wrap="square">
            <a:spAutoFit/>
          </a:bodyPr>
          <a:lstStyle/>
          <a:p>
            <a:r>
              <a:rPr lang="vi-VN" sz="2400" b="1" spc="-30" dirty="0">
                <a:latin typeface="Times New Roman" panose="02020603050405020304" pitchFamily="18" charset="0"/>
                <a:ea typeface="Times New Roman" panose="02020603050405020304" pitchFamily="18" charset="0"/>
                <a:cs typeface="Times New Roman" panose="02020603050405020304" pitchFamily="18" charset="0"/>
              </a:rPr>
              <a:t>C</a:t>
            </a:r>
            <a:r>
              <a:rPr lang="vi-VN" sz="2400" b="1" spc="-30" dirty="0">
                <a:effectLst/>
                <a:latin typeface="Times New Roman" panose="02020603050405020304" pitchFamily="18" charset="0"/>
                <a:ea typeface="Times New Roman" panose="02020603050405020304" pitchFamily="18" charset="0"/>
                <a:cs typeface="Times New Roman" panose="02020603050405020304" pitchFamily="18" charset="0"/>
              </a:rPr>
              <a:t>uối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effectLst/>
                <a:latin typeface="Times New Roman" panose="02020603050405020304" pitchFamily="18" charset="0"/>
                <a:ea typeface="Times New Roman" panose="02020603050405020304" pitchFamily="18" charset="0"/>
                <a:cs typeface="Times New Roman" panose="02020603050405020304" pitchFamily="18" charset="0"/>
              </a:rPr>
              <a:t> 2024 - 2025</a:t>
            </a:r>
            <a:endParaRPr lang="en-US" sz="2400" dirty="0"/>
          </a:p>
        </p:txBody>
      </p:sp>
      <p:pic>
        <p:nvPicPr>
          <p:cNvPr id="4" name="Picture 3">
            <a:extLst>
              <a:ext uri="{FF2B5EF4-FFF2-40B4-BE49-F238E27FC236}">
                <a16:creationId xmlns:a16="http://schemas.microsoft.com/office/drawing/2014/main" id="{55481D28-7AEC-4E19-99C6-E18475F5615F}"/>
              </a:ext>
            </a:extLst>
          </p:cNvPr>
          <p:cNvPicPr>
            <a:picLocks noChangeAspect="1"/>
          </p:cNvPicPr>
          <p:nvPr/>
        </p:nvPicPr>
        <p:blipFill>
          <a:blip r:embed="rId2"/>
          <a:stretch>
            <a:fillRect/>
          </a:stretch>
        </p:blipFill>
        <p:spPr>
          <a:xfrm>
            <a:off x="-1" y="979861"/>
            <a:ext cx="12192000" cy="2599565"/>
          </a:xfrm>
          <a:prstGeom prst="rect">
            <a:avLst/>
          </a:prstGeom>
        </p:spPr>
      </p:pic>
      <p:pic>
        <p:nvPicPr>
          <p:cNvPr id="6" name="Picture 5">
            <a:extLst>
              <a:ext uri="{FF2B5EF4-FFF2-40B4-BE49-F238E27FC236}">
                <a16:creationId xmlns:a16="http://schemas.microsoft.com/office/drawing/2014/main" id="{D9A02C3A-9075-4F22-B802-A02C592CE4FE}"/>
              </a:ext>
            </a:extLst>
          </p:cNvPr>
          <p:cNvPicPr>
            <a:picLocks noChangeAspect="1"/>
          </p:cNvPicPr>
          <p:nvPr/>
        </p:nvPicPr>
        <p:blipFill>
          <a:blip r:embed="rId3"/>
          <a:stretch>
            <a:fillRect/>
          </a:stretch>
        </p:blipFill>
        <p:spPr>
          <a:xfrm>
            <a:off x="0" y="4059876"/>
            <a:ext cx="12192000" cy="2798123"/>
          </a:xfrm>
          <a:prstGeom prst="rect">
            <a:avLst/>
          </a:prstGeom>
        </p:spPr>
      </p:pic>
    </p:spTree>
    <p:extLst>
      <p:ext uri="{BB962C8B-B14F-4D97-AF65-F5344CB8AC3E}">
        <p14:creationId xmlns:p14="http://schemas.microsoft.com/office/powerpoint/2010/main" val="294682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DE6CE-51E0-8A8F-46B1-FB42F61D0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1C89E-59D8-6873-C689-80F7121F0D77}"/>
              </a:ext>
            </a:extLst>
          </p:cNvPr>
          <p:cNvSpPr>
            <a:spLocks noGrp="1"/>
          </p:cNvSpPr>
          <p:nvPr>
            <p:ph type="title"/>
          </p:nvPr>
        </p:nvSpPr>
        <p:spPr>
          <a:xfrm>
            <a:off x="1420284" y="242888"/>
            <a:ext cx="7852304" cy="704850"/>
          </a:xfrm>
          <a:solidFill>
            <a:schemeClr val="bg2"/>
          </a:solidFill>
        </p:spPr>
        <p:txBody>
          <a:bodyPr/>
          <a:lstStyle/>
          <a:p>
            <a:pPr algn="ctr"/>
            <a:r>
              <a:rPr lang="vi-VN" b="1" dirty="0">
                <a:solidFill>
                  <a:srgbClr val="0606BA"/>
                </a:solidFill>
                <a:latin typeface="Times New Roman" panose="02020603050405020304" pitchFamily="18" charset="0"/>
                <a:cs typeface="Times New Roman" panose="02020603050405020304" pitchFamily="18" charset="0"/>
              </a:rPr>
              <a:t>Cấu trúc của biện pháp</a:t>
            </a:r>
            <a:endParaRPr lang="en-US" b="1" dirty="0">
              <a:solidFill>
                <a:srgbClr val="0606BA"/>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9281E7E-3FBA-E46F-479B-739E2B9141C4}"/>
              </a:ext>
            </a:extLst>
          </p:cNvPr>
          <p:cNvGrpSpPr/>
          <p:nvPr/>
        </p:nvGrpSpPr>
        <p:grpSpPr>
          <a:xfrm>
            <a:off x="224101" y="1690359"/>
            <a:ext cx="2188249" cy="4557712"/>
            <a:chOff x="4732" y="0"/>
            <a:chExt cx="2188249" cy="4557712"/>
          </a:xfrm>
        </p:grpSpPr>
        <p:sp>
          <p:nvSpPr>
            <p:cNvPr id="7" name="Flowchart: Manual Operation 6">
              <a:extLst>
                <a:ext uri="{FF2B5EF4-FFF2-40B4-BE49-F238E27FC236}">
                  <a16:creationId xmlns:a16="http://schemas.microsoft.com/office/drawing/2014/main" id="{75E0DB0C-05F9-AD2F-6486-62541040B414}"/>
                </a:ext>
              </a:extLst>
            </p:cNvPr>
            <p:cNvSpPr/>
            <p:nvPr/>
          </p:nvSpPr>
          <p:spPr>
            <a:xfrm rot="16200000">
              <a:off x="-1179999" y="1184731"/>
              <a:ext cx="4557712" cy="2188249"/>
            </a:xfrm>
            <a:prstGeom prst="flowChartManualOperation">
              <a:avLst/>
            </a:prstGeom>
            <a:solidFill>
              <a:schemeClr val="accent3">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Flowchart: Manual Operation 4">
              <a:extLst>
                <a:ext uri="{FF2B5EF4-FFF2-40B4-BE49-F238E27FC236}">
                  <a16:creationId xmlns:a16="http://schemas.microsoft.com/office/drawing/2014/main" id="{FF26F2E0-8876-4520-765D-F45382F48C3F}"/>
                </a:ext>
              </a:extLst>
            </p:cNvPr>
            <p:cNvSpPr txBox="1"/>
            <p:nvPr/>
          </p:nvSpPr>
          <p:spPr>
            <a:xfrm rot="21600000">
              <a:off x="4732" y="911542"/>
              <a:ext cx="2188249" cy="2734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0" tIns="0" rIns="254434" bIns="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I. </a:t>
              </a:r>
              <a:r>
                <a:rPr lang="vi-VN" sz="4000" b="1" kern="1200" dirty="0">
                  <a:latin typeface="Times New Roman" panose="02020603050405020304" pitchFamily="18" charset="0"/>
                  <a:cs typeface="Times New Roman" panose="02020603050405020304" pitchFamily="18" charset="0"/>
                </a:rPr>
                <a:t>Lí do chọn </a:t>
              </a:r>
            </a:p>
            <a:p>
              <a:pPr marL="0" lvl="0" indent="0" algn="ctr" defTabSz="1778000">
                <a:lnSpc>
                  <a:spcPct val="90000"/>
                </a:lnSpc>
                <a:spcBef>
                  <a:spcPct val="0"/>
                </a:spcBef>
                <a:spcAft>
                  <a:spcPct val="35000"/>
                </a:spcAft>
                <a:buNone/>
              </a:pPr>
              <a:r>
                <a:rPr lang="vi-VN" sz="4000" b="1" kern="1200" dirty="0">
                  <a:latin typeface="Times New Roman" panose="02020603050405020304" pitchFamily="18" charset="0"/>
                  <a:cs typeface="Times New Roman" panose="02020603050405020304" pitchFamily="18" charset="0"/>
                </a:rPr>
                <a:t>biện pháp</a:t>
              </a:r>
              <a:endParaRPr lang="en-US" sz="4000" b="1" kern="1200"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A7E6E63B-A97B-B458-BE58-7B4E84AAE0A1}"/>
              </a:ext>
            </a:extLst>
          </p:cNvPr>
          <p:cNvGrpSpPr/>
          <p:nvPr/>
        </p:nvGrpSpPr>
        <p:grpSpPr>
          <a:xfrm>
            <a:off x="2567397" y="1690358"/>
            <a:ext cx="2233203" cy="4557712"/>
            <a:chOff x="1764939" y="-1"/>
            <a:chExt cx="2587550" cy="4557712"/>
          </a:xfrm>
        </p:grpSpPr>
        <p:sp>
          <p:nvSpPr>
            <p:cNvPr id="10" name="Flowchart: Manual Operation 9">
              <a:extLst>
                <a:ext uri="{FF2B5EF4-FFF2-40B4-BE49-F238E27FC236}">
                  <a16:creationId xmlns:a16="http://schemas.microsoft.com/office/drawing/2014/main" id="{EB1FC4A4-3E79-D0A2-A69D-602DF61E11F7}"/>
                </a:ext>
              </a:extLst>
            </p:cNvPr>
            <p:cNvSpPr/>
            <p:nvPr/>
          </p:nvSpPr>
          <p:spPr>
            <a:xfrm rot="16200000">
              <a:off x="737793" y="1027145"/>
              <a:ext cx="4557712" cy="2503419"/>
            </a:xfrm>
            <a:prstGeom prst="flowChartManualOperation">
              <a:avLst/>
            </a:pr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Flowchart: Manual Operation 4">
              <a:extLst>
                <a:ext uri="{FF2B5EF4-FFF2-40B4-BE49-F238E27FC236}">
                  <a16:creationId xmlns:a16="http://schemas.microsoft.com/office/drawing/2014/main" id="{D0549171-E4ED-622F-3ECE-96AA61E5C698}"/>
                </a:ext>
              </a:extLst>
            </p:cNvPr>
            <p:cNvSpPr txBox="1"/>
            <p:nvPr/>
          </p:nvSpPr>
          <p:spPr>
            <a:xfrm>
              <a:off x="1849069" y="776791"/>
              <a:ext cx="2503420" cy="28693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0" tIns="0" rIns="254434" bIns="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II. </a:t>
              </a:r>
              <a:r>
                <a:rPr lang="vi-VN" sz="4000" b="1" kern="1200" dirty="0">
                  <a:latin typeface="Times New Roman" panose="02020603050405020304" pitchFamily="18" charset="0"/>
                  <a:cs typeface="Times New Roman" panose="02020603050405020304" pitchFamily="18" charset="0"/>
                </a:rPr>
                <a:t>Mô tả biện pháp</a:t>
              </a:r>
              <a:endParaRPr lang="en-US" sz="4000" b="1" kern="12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31BD3A3-F572-0E38-D4EF-DA280550A54F}"/>
              </a:ext>
            </a:extLst>
          </p:cNvPr>
          <p:cNvGrpSpPr/>
          <p:nvPr/>
        </p:nvGrpSpPr>
        <p:grpSpPr>
          <a:xfrm>
            <a:off x="4960594" y="1535154"/>
            <a:ext cx="2503417" cy="4557712"/>
            <a:chOff x="4709467" y="-1"/>
            <a:chExt cx="2547778" cy="4557712"/>
          </a:xfrm>
        </p:grpSpPr>
        <p:sp>
          <p:nvSpPr>
            <p:cNvPr id="16" name="Flowchart: Manual Operation 15">
              <a:extLst>
                <a:ext uri="{FF2B5EF4-FFF2-40B4-BE49-F238E27FC236}">
                  <a16:creationId xmlns:a16="http://schemas.microsoft.com/office/drawing/2014/main" id="{DFC75619-6675-0FAF-CA88-60C3FDCFC6B6}"/>
                </a:ext>
              </a:extLst>
            </p:cNvPr>
            <p:cNvSpPr/>
            <p:nvPr/>
          </p:nvSpPr>
          <p:spPr>
            <a:xfrm rot="16200000">
              <a:off x="3704500" y="1004966"/>
              <a:ext cx="4557712" cy="2547778"/>
            </a:xfrm>
            <a:prstGeom prst="flowChartManualOperation">
              <a:avLst/>
            </a:prstGeom>
            <a:solidFill>
              <a:schemeClr val="accent2">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Flowchart: Manual Operation 4">
              <a:extLst>
                <a:ext uri="{FF2B5EF4-FFF2-40B4-BE49-F238E27FC236}">
                  <a16:creationId xmlns:a16="http://schemas.microsoft.com/office/drawing/2014/main" id="{59232A35-39C1-EFFC-9FD7-B0EB282D9F9F}"/>
                </a:ext>
              </a:extLst>
            </p:cNvPr>
            <p:cNvSpPr txBox="1"/>
            <p:nvPr/>
          </p:nvSpPr>
          <p:spPr>
            <a:xfrm>
              <a:off x="4709467" y="911541"/>
              <a:ext cx="2547778" cy="2734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0" tIns="0" rIns="254434" bIns="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III. </a:t>
              </a:r>
              <a:r>
                <a:rPr lang="vi-VN" sz="4000" b="1" kern="1200" dirty="0">
                  <a:latin typeface="Times New Roman" panose="02020603050405020304" pitchFamily="18" charset="0"/>
                  <a:cs typeface="Times New Roman" panose="02020603050405020304" pitchFamily="18" charset="0"/>
                </a:rPr>
                <a:t>Cách thức và quá trình áp dụng</a:t>
              </a:r>
              <a:endParaRPr lang="en-US" sz="4000" b="1" kern="12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E1EA4182-45D6-96FB-FFD4-80C91589F50E}"/>
              </a:ext>
            </a:extLst>
          </p:cNvPr>
          <p:cNvGrpSpPr/>
          <p:nvPr/>
        </p:nvGrpSpPr>
        <p:grpSpPr>
          <a:xfrm>
            <a:off x="7624005" y="1622984"/>
            <a:ext cx="1795158" cy="4557712"/>
            <a:chOff x="6906615" y="-36094"/>
            <a:chExt cx="2188249" cy="4557712"/>
          </a:xfrm>
        </p:grpSpPr>
        <p:sp>
          <p:nvSpPr>
            <p:cNvPr id="19" name="Flowchart: Manual Operation 18">
              <a:extLst>
                <a:ext uri="{FF2B5EF4-FFF2-40B4-BE49-F238E27FC236}">
                  <a16:creationId xmlns:a16="http://schemas.microsoft.com/office/drawing/2014/main" id="{181EFCD7-65DD-733A-48F8-E25E03EF1603}"/>
                </a:ext>
              </a:extLst>
            </p:cNvPr>
            <p:cNvSpPr/>
            <p:nvPr/>
          </p:nvSpPr>
          <p:spPr>
            <a:xfrm rot="16200000">
              <a:off x="5721884" y="1148637"/>
              <a:ext cx="4557712" cy="2188249"/>
            </a:xfrm>
            <a:prstGeom prst="flowChartManualOperation">
              <a:avLst/>
            </a:prstGeom>
            <a:solidFill>
              <a:schemeClr val="accent1">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Flowchart: Manual Operation 4">
              <a:extLst>
                <a:ext uri="{FF2B5EF4-FFF2-40B4-BE49-F238E27FC236}">
                  <a16:creationId xmlns:a16="http://schemas.microsoft.com/office/drawing/2014/main" id="{3E17FDAC-602B-5261-9B2C-AAD5EC80F522}"/>
                </a:ext>
              </a:extLst>
            </p:cNvPr>
            <p:cNvSpPr txBox="1"/>
            <p:nvPr/>
          </p:nvSpPr>
          <p:spPr>
            <a:xfrm>
              <a:off x="6982060" y="875448"/>
              <a:ext cx="2021968" cy="27707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0" tIns="0" rIns="254434" bIns="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IV. </a:t>
              </a:r>
              <a:r>
                <a:rPr lang="vi-VN" sz="4000" b="1" kern="1200" dirty="0">
                  <a:latin typeface="Times New Roman" panose="02020603050405020304" pitchFamily="18" charset="0"/>
                  <a:cs typeface="Times New Roman" panose="02020603050405020304" pitchFamily="18" charset="0"/>
                </a:rPr>
                <a:t>Tính mới và hiệu quả</a:t>
              </a:r>
              <a:endParaRPr lang="en-US" sz="4000" b="1" kern="1200" dirty="0">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BE4B7F41-7F07-5E98-79D2-7D17CFA84E47}"/>
              </a:ext>
            </a:extLst>
          </p:cNvPr>
          <p:cNvGrpSpPr/>
          <p:nvPr/>
        </p:nvGrpSpPr>
        <p:grpSpPr>
          <a:xfrm>
            <a:off x="9624603" y="1535155"/>
            <a:ext cx="2464999" cy="4836842"/>
            <a:chOff x="9773731" y="0"/>
            <a:chExt cx="2188249" cy="4557712"/>
          </a:xfrm>
        </p:grpSpPr>
        <p:sp>
          <p:nvSpPr>
            <p:cNvPr id="22" name="Flowchart: Manual Operation 21">
              <a:extLst>
                <a:ext uri="{FF2B5EF4-FFF2-40B4-BE49-F238E27FC236}">
                  <a16:creationId xmlns:a16="http://schemas.microsoft.com/office/drawing/2014/main" id="{685C442F-71C1-EE46-5FF8-9BC72FA54212}"/>
                </a:ext>
              </a:extLst>
            </p:cNvPr>
            <p:cNvSpPr/>
            <p:nvPr/>
          </p:nvSpPr>
          <p:spPr>
            <a:xfrm rot="16200000">
              <a:off x="8589000" y="1184731"/>
              <a:ext cx="4557712" cy="2188249"/>
            </a:xfrm>
            <a:prstGeom prst="flowChartManualOperation">
              <a:avLst/>
            </a:prstGeom>
            <a:solidFill>
              <a:schemeClr val="bg1">
                <a:lumMod val="95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Flowchart: Manual Operation 4">
              <a:extLst>
                <a:ext uri="{FF2B5EF4-FFF2-40B4-BE49-F238E27FC236}">
                  <a16:creationId xmlns:a16="http://schemas.microsoft.com/office/drawing/2014/main" id="{75EA484C-251B-25E2-7A06-39A0F5CBC396}"/>
                </a:ext>
              </a:extLst>
            </p:cNvPr>
            <p:cNvSpPr txBox="1"/>
            <p:nvPr/>
          </p:nvSpPr>
          <p:spPr>
            <a:xfrm rot="21600000">
              <a:off x="9773731" y="911542"/>
              <a:ext cx="2188249" cy="2734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0" tIns="0" rIns="254434" bIns="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V. </a:t>
              </a:r>
              <a:r>
                <a:rPr lang="en-US" sz="4000" b="1" kern="1200" dirty="0" err="1">
                  <a:latin typeface="Times New Roman" panose="02020603050405020304" pitchFamily="18" charset="0"/>
                  <a:cs typeface="Times New Roman" panose="02020603050405020304" pitchFamily="18" charset="0"/>
                </a:rPr>
                <a:t>Khả</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năng</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áp</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dụng</a:t>
              </a:r>
              <a:r>
                <a:rPr lang="en-US" sz="4000" b="1" kern="1200" dirty="0">
                  <a:latin typeface="Times New Roman" panose="02020603050405020304" pitchFamily="18" charset="0"/>
                  <a:cs typeface="Times New Roman" panose="02020603050405020304" pitchFamily="18" charset="0"/>
                </a:rPr>
                <a:t>. </a:t>
              </a:r>
              <a:r>
                <a:rPr lang="vi-VN" sz="4000" b="1" kern="1200" dirty="0">
                  <a:latin typeface="Times New Roman" panose="02020603050405020304" pitchFamily="18" charset="0"/>
                  <a:cs typeface="Times New Roman" panose="02020603050405020304" pitchFamily="18" charset="0"/>
                </a:rPr>
                <a:t>Đề xuất, </a:t>
              </a:r>
              <a:r>
                <a:rPr lang="en-US" sz="4000" b="1" kern="1200" dirty="0">
                  <a:latin typeface="Times New Roman" panose="02020603050405020304" pitchFamily="18" charset="0"/>
                  <a:cs typeface="Times New Roman" panose="02020603050405020304" pitchFamily="18" charset="0"/>
                </a:rPr>
                <a:t>k</a:t>
              </a:r>
              <a:r>
                <a:rPr lang="vi-VN" sz="4000" b="1" kern="1200" dirty="0">
                  <a:latin typeface="Times New Roman" panose="02020603050405020304" pitchFamily="18" charset="0"/>
                  <a:cs typeface="Times New Roman" panose="02020603050405020304" pitchFamily="18" charset="0"/>
                </a:rPr>
                <a:t>iến nghị</a:t>
              </a:r>
              <a:endParaRPr lang="en-US" sz="40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0260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C989086-427C-B1C3-E6F2-5B9802B49378}"/>
              </a:ext>
            </a:extLst>
          </p:cNvPr>
          <p:cNvGraphicFramePr>
            <a:graphicFrameLocks noGrp="1"/>
          </p:cNvGraphicFramePr>
          <p:nvPr>
            <p:ph idx="1"/>
            <p:extLst>
              <p:ext uri="{D42A27DB-BD31-4B8C-83A1-F6EECF244321}">
                <p14:modId xmlns:p14="http://schemas.microsoft.com/office/powerpoint/2010/main" val="2765819426"/>
              </p:ext>
            </p:extLst>
          </p:nvPr>
        </p:nvGraphicFramePr>
        <p:xfrm>
          <a:off x="147522" y="602974"/>
          <a:ext cx="11896956" cy="6255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037FD89-FF1C-91A8-0C4C-9C3267146F0D}"/>
              </a:ext>
            </a:extLst>
          </p:cNvPr>
          <p:cNvSpPr/>
          <p:nvPr/>
        </p:nvSpPr>
        <p:spPr>
          <a:xfrm>
            <a:off x="573340" y="0"/>
            <a:ext cx="3776869" cy="6758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606BA"/>
                </a:solidFill>
                <a:latin typeface="Times New Roman" panose="02020603050405020304" pitchFamily="18" charset="0"/>
                <a:cs typeface="Times New Roman" panose="02020603050405020304" pitchFamily="18" charset="0"/>
              </a:rPr>
              <a:t>2. Hiệu quả áp dụng</a:t>
            </a:r>
            <a:endParaRPr lang="en-US" sz="2800" b="1" dirty="0">
              <a:solidFill>
                <a:srgbClr val="0606B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271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809C7A32-4ECC-4A26-B4CC-5F5D97F0C3E5}"/>
                                            </p:graphicEl>
                                          </p:spTgt>
                                        </p:tgtEl>
                                        <p:attrNameLst>
                                          <p:attrName>style.visibility</p:attrName>
                                        </p:attrNameLst>
                                      </p:cBhvr>
                                      <p:to>
                                        <p:strVal val="visible"/>
                                      </p:to>
                                    </p:set>
                                    <p:animEffect transition="in" filter="circle(in)">
                                      <p:cBhvr>
                                        <p:cTn id="7" dur="2000"/>
                                        <p:tgtEl>
                                          <p:spTgt spid="4">
                                            <p:graphicEl>
                                              <a:dgm id="{809C7A32-4ECC-4A26-B4CC-5F5D97F0C3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7102D862-CBF0-4181-8E0C-71BE934DC37F}"/>
                                            </p:graphicEl>
                                          </p:spTgt>
                                        </p:tgtEl>
                                        <p:attrNameLst>
                                          <p:attrName>style.visibility</p:attrName>
                                        </p:attrNameLst>
                                      </p:cBhvr>
                                      <p:to>
                                        <p:strVal val="visible"/>
                                      </p:to>
                                    </p:set>
                                    <p:animEffect transition="in" filter="circle(in)">
                                      <p:cBhvr>
                                        <p:cTn id="12" dur="2000"/>
                                        <p:tgtEl>
                                          <p:spTgt spid="4">
                                            <p:graphicEl>
                                              <a:dgm id="{7102D862-CBF0-4181-8E0C-71BE934DC37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C923071F-B19E-4E90-9860-D8454D37C3FE}"/>
                                            </p:graphicEl>
                                          </p:spTgt>
                                        </p:tgtEl>
                                        <p:attrNameLst>
                                          <p:attrName>style.visibility</p:attrName>
                                        </p:attrNameLst>
                                      </p:cBhvr>
                                      <p:to>
                                        <p:strVal val="visible"/>
                                      </p:to>
                                    </p:set>
                                    <p:animEffect transition="in" filter="circle(in)">
                                      <p:cBhvr>
                                        <p:cTn id="17" dur="2000"/>
                                        <p:tgtEl>
                                          <p:spTgt spid="4">
                                            <p:graphicEl>
                                              <a:dgm id="{C923071F-B19E-4E90-9860-D8454D37C3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FEA7-1A6F-28B7-B7C2-40BF1B41F9A6}"/>
              </a:ext>
            </a:extLst>
          </p:cNvPr>
          <p:cNvSpPr>
            <a:spLocks noGrp="1"/>
          </p:cNvSpPr>
          <p:nvPr>
            <p:ph type="title"/>
          </p:nvPr>
        </p:nvSpPr>
        <p:spPr>
          <a:xfrm>
            <a:off x="3148128" y="109339"/>
            <a:ext cx="5895744" cy="660400"/>
          </a:xfrm>
          <a:solidFill>
            <a:schemeClr val="accent3">
              <a:lumMod val="40000"/>
              <a:lumOff val="60000"/>
            </a:schemeClr>
          </a:solidFill>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Minh </a:t>
            </a:r>
            <a:r>
              <a:rPr lang="en-US" b="1" dirty="0" err="1">
                <a:solidFill>
                  <a:schemeClr val="tx1"/>
                </a:solidFill>
                <a:latin typeface="Times New Roman" panose="02020603050405020304" pitchFamily="18" charset="0"/>
                <a:cs typeface="Times New Roman" panose="02020603050405020304" pitchFamily="18" charset="0"/>
              </a:rPr>
              <a:t>chứng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bằng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ảnh</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DAA9F45-761F-EFDA-ED0F-04C4980759EE}"/>
              </a:ext>
            </a:extLst>
          </p:cNvPr>
          <p:cNvSpPr txBox="1"/>
          <p:nvPr/>
        </p:nvSpPr>
        <p:spPr>
          <a:xfrm>
            <a:off x="225376" y="6087627"/>
            <a:ext cx="4785529" cy="707886"/>
          </a:xfrm>
          <a:prstGeom prst="rect">
            <a:avLst/>
          </a:prstGeom>
          <a:solidFill>
            <a:schemeClr val="accent3">
              <a:lumMod val="20000"/>
              <a:lumOff val="80000"/>
            </a:schemeClr>
          </a:solid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Vận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tưởng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Sọ</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Dừa</a:t>
            </a:r>
            <a:r>
              <a:rPr lang="en-US" sz="2000" b="1" dirty="0">
                <a:latin typeface="Times New Roman" panose="02020603050405020304" pitchFamily="18" charset="0"/>
                <a:cs typeface="Times New Roman" panose="02020603050405020304" pitchFamily="18" charset="0"/>
              </a:rPr>
              <a:t>”</a:t>
            </a:r>
          </a:p>
        </p:txBody>
      </p:sp>
      <p:pic>
        <p:nvPicPr>
          <p:cNvPr id="17" name="Picture 16">
            <a:extLst>
              <a:ext uri="{FF2B5EF4-FFF2-40B4-BE49-F238E27FC236}">
                <a16:creationId xmlns:a16="http://schemas.microsoft.com/office/drawing/2014/main" id="{E65BE887-731B-44DA-B831-1015F333D840}"/>
              </a:ext>
            </a:extLst>
          </p:cNvPr>
          <p:cNvPicPr>
            <a:picLocks noChangeAspect="1"/>
          </p:cNvPicPr>
          <p:nvPr/>
        </p:nvPicPr>
        <p:blipFill>
          <a:blip r:embed="rId2"/>
          <a:stretch>
            <a:fillRect/>
          </a:stretch>
        </p:blipFill>
        <p:spPr>
          <a:xfrm>
            <a:off x="92683" y="972083"/>
            <a:ext cx="5087155" cy="5087155"/>
          </a:xfrm>
          <a:prstGeom prst="rect">
            <a:avLst/>
          </a:prstGeom>
        </p:spPr>
      </p:pic>
      <p:pic>
        <p:nvPicPr>
          <p:cNvPr id="19" name="Picture 18">
            <a:extLst>
              <a:ext uri="{FF2B5EF4-FFF2-40B4-BE49-F238E27FC236}">
                <a16:creationId xmlns:a16="http://schemas.microsoft.com/office/drawing/2014/main" id="{169FB879-9D06-4DC7-B8AB-777789098876}"/>
              </a:ext>
            </a:extLst>
          </p:cNvPr>
          <p:cNvPicPr>
            <a:picLocks noChangeAspect="1"/>
          </p:cNvPicPr>
          <p:nvPr/>
        </p:nvPicPr>
        <p:blipFill>
          <a:blip r:embed="rId3"/>
          <a:stretch>
            <a:fillRect/>
          </a:stretch>
        </p:blipFill>
        <p:spPr>
          <a:xfrm>
            <a:off x="6203339" y="885422"/>
            <a:ext cx="5641658" cy="5173816"/>
          </a:xfrm>
          <a:prstGeom prst="rect">
            <a:avLst/>
          </a:prstGeom>
        </p:spPr>
      </p:pic>
      <p:sp>
        <p:nvSpPr>
          <p:cNvPr id="20" name="TextBox 19">
            <a:extLst>
              <a:ext uri="{FF2B5EF4-FFF2-40B4-BE49-F238E27FC236}">
                <a16:creationId xmlns:a16="http://schemas.microsoft.com/office/drawing/2014/main" id="{55A1D077-C407-43A2-A7F7-AFB7A91BD584}"/>
              </a:ext>
            </a:extLst>
          </p:cNvPr>
          <p:cNvSpPr txBox="1"/>
          <p:nvPr/>
        </p:nvSpPr>
        <p:spPr>
          <a:xfrm>
            <a:off x="5852160" y="6087627"/>
            <a:ext cx="6339839" cy="707886"/>
          </a:xfrm>
          <a:prstGeom prst="rect">
            <a:avLst/>
          </a:prstGeom>
          <a:solidFill>
            <a:schemeClr val="accent3">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bánh </a:t>
            </a:r>
            <a:r>
              <a:rPr lang="en-US" sz="2000" b="1" dirty="0" err="1">
                <a:latin typeface="Times New Roman" panose="02020603050405020304" pitchFamily="18" charset="0"/>
                <a:cs typeface="Times New Roman" panose="02020603050405020304" pitchFamily="18" charset="0"/>
              </a:rPr>
              <a:t>chưng</a:t>
            </a:r>
            <a:r>
              <a:rPr lang="en-US" sz="2000" b="1" dirty="0">
                <a:latin typeface="Times New Roman" panose="02020603050405020304" pitchFamily="18" charset="0"/>
                <a:cs typeface="Times New Roman" panose="02020603050405020304" pitchFamily="18" charset="0"/>
              </a:rPr>
              <a:t>, bánh </a:t>
            </a:r>
            <a:r>
              <a:rPr lang="en-US" sz="2000" b="1" dirty="0" err="1">
                <a:latin typeface="Times New Roman" panose="02020603050405020304" pitchFamily="18" charset="0"/>
                <a:cs typeface="Times New Roman" panose="02020603050405020304" pitchFamily="18" charset="0"/>
              </a:rPr>
              <a:t>giầy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“Bánh </a:t>
            </a:r>
            <a:r>
              <a:rPr lang="en-US" sz="2000" b="1" dirty="0" err="1">
                <a:latin typeface="Times New Roman" panose="02020603050405020304" pitchFamily="18" charset="0"/>
                <a:cs typeface="Times New Roman" panose="02020603050405020304" pitchFamily="18" charset="0"/>
              </a:rPr>
              <a:t>chưng</a:t>
            </a:r>
            <a:r>
              <a:rPr lang="en-US" sz="2000" b="1" dirty="0">
                <a:latin typeface="Times New Roman" panose="02020603050405020304" pitchFamily="18" charset="0"/>
                <a:cs typeface="Times New Roman" panose="02020603050405020304" pitchFamily="18" charset="0"/>
              </a:rPr>
              <a:t>, bánh </a:t>
            </a:r>
            <a:r>
              <a:rPr lang="en-US" sz="2000" b="1" dirty="0" err="1">
                <a:latin typeface="Times New Roman" panose="02020603050405020304" pitchFamily="18" charset="0"/>
                <a:cs typeface="Times New Roman" panose="02020603050405020304" pitchFamily="18" charset="0"/>
              </a:rPr>
              <a:t>giầy</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694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FEA7-1A6F-28B7-B7C2-40BF1B41F9A6}"/>
              </a:ext>
            </a:extLst>
          </p:cNvPr>
          <p:cNvSpPr>
            <a:spLocks noGrp="1"/>
          </p:cNvSpPr>
          <p:nvPr>
            <p:ph type="title"/>
          </p:nvPr>
        </p:nvSpPr>
        <p:spPr>
          <a:xfrm>
            <a:off x="3148128" y="109339"/>
            <a:ext cx="5895744" cy="660400"/>
          </a:xfrm>
          <a:solidFill>
            <a:schemeClr val="accent3">
              <a:lumMod val="40000"/>
              <a:lumOff val="60000"/>
            </a:schemeClr>
          </a:solidFill>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Minh </a:t>
            </a:r>
            <a:r>
              <a:rPr lang="en-US" b="1" dirty="0" err="1">
                <a:solidFill>
                  <a:schemeClr val="tx1"/>
                </a:solidFill>
                <a:latin typeface="Times New Roman" panose="02020603050405020304" pitchFamily="18" charset="0"/>
                <a:cs typeface="Times New Roman" panose="02020603050405020304" pitchFamily="18" charset="0"/>
              </a:rPr>
              <a:t>chứng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bằng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ảnh</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DAA9F45-761F-EFDA-ED0F-04C4980759EE}"/>
              </a:ext>
            </a:extLst>
          </p:cNvPr>
          <p:cNvSpPr txBox="1"/>
          <p:nvPr/>
        </p:nvSpPr>
        <p:spPr>
          <a:xfrm>
            <a:off x="225376" y="6087627"/>
            <a:ext cx="4785529" cy="707886"/>
          </a:xfrm>
          <a:prstGeom prst="rect">
            <a:avLst/>
          </a:prstGeom>
          <a:solidFill>
            <a:schemeClr val="accent3">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tham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trò</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chơi</a:t>
            </a: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Ngược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dòng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55A1D077-C407-43A2-A7F7-AFB7A91BD584}"/>
              </a:ext>
            </a:extLst>
          </p:cNvPr>
          <p:cNvSpPr txBox="1"/>
          <p:nvPr/>
        </p:nvSpPr>
        <p:spPr>
          <a:xfrm>
            <a:off x="5852160" y="6087627"/>
            <a:ext cx="6339839" cy="707886"/>
          </a:xfrm>
          <a:prstGeom prst="rect">
            <a:avLst/>
          </a:prstGeom>
          <a:solidFill>
            <a:schemeClr val="accent3">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tham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trò</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chơi</a:t>
            </a: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“Ai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6”</a:t>
            </a:r>
          </a:p>
        </p:txBody>
      </p:sp>
      <p:pic>
        <p:nvPicPr>
          <p:cNvPr id="4" name="Picture 3">
            <a:extLst>
              <a:ext uri="{FF2B5EF4-FFF2-40B4-BE49-F238E27FC236}">
                <a16:creationId xmlns:a16="http://schemas.microsoft.com/office/drawing/2014/main" id="{6A007005-4011-405A-997D-0C3C038D4ABF}"/>
              </a:ext>
            </a:extLst>
          </p:cNvPr>
          <p:cNvPicPr>
            <a:picLocks noChangeAspect="1"/>
          </p:cNvPicPr>
          <p:nvPr/>
        </p:nvPicPr>
        <p:blipFill>
          <a:blip r:embed="rId2"/>
          <a:stretch>
            <a:fillRect/>
          </a:stretch>
        </p:blipFill>
        <p:spPr>
          <a:xfrm>
            <a:off x="136377" y="949568"/>
            <a:ext cx="5469598" cy="4958863"/>
          </a:xfrm>
          <a:prstGeom prst="rect">
            <a:avLst/>
          </a:prstGeom>
        </p:spPr>
      </p:pic>
      <p:pic>
        <p:nvPicPr>
          <p:cNvPr id="6" name="Picture 5">
            <a:extLst>
              <a:ext uri="{FF2B5EF4-FFF2-40B4-BE49-F238E27FC236}">
                <a16:creationId xmlns:a16="http://schemas.microsoft.com/office/drawing/2014/main" id="{5D3EF4F1-2688-4651-828C-8A4FAB053E6F}"/>
              </a:ext>
            </a:extLst>
          </p:cNvPr>
          <p:cNvPicPr>
            <a:picLocks noChangeAspect="1"/>
          </p:cNvPicPr>
          <p:nvPr/>
        </p:nvPicPr>
        <p:blipFill>
          <a:blip r:embed="rId3"/>
          <a:stretch>
            <a:fillRect/>
          </a:stretch>
        </p:blipFill>
        <p:spPr>
          <a:xfrm>
            <a:off x="6056419" y="1012873"/>
            <a:ext cx="5974905" cy="4895558"/>
          </a:xfrm>
          <a:prstGeom prst="rect">
            <a:avLst/>
          </a:prstGeom>
        </p:spPr>
      </p:pic>
    </p:spTree>
    <p:extLst>
      <p:ext uri="{BB962C8B-B14F-4D97-AF65-F5344CB8AC3E}">
        <p14:creationId xmlns:p14="http://schemas.microsoft.com/office/powerpoint/2010/main" val="1218585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p:cNvSpPr/>
          <p:nvPr/>
        </p:nvSpPr>
        <p:spPr>
          <a:xfrm>
            <a:off x="756097" y="1845212"/>
            <a:ext cx="10314621" cy="1229489"/>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just"/>
            <a:r>
              <a:rPr lang="nl-NL" sz="2800" b="1" dirty="0">
                <a:solidFill>
                  <a:schemeClr val="tx1"/>
                </a:solidFill>
                <a:latin typeface="Times New Roman" pitchFamily="18" charset="0"/>
                <a:cs typeface="Times New Roman" pitchFamily="18" charset="0"/>
              </a:rPr>
              <a:t>Biện pháp hoàn toàn có thể sử dụng với tất cả </a:t>
            </a:r>
            <a:r>
              <a:rPr lang="vi-VN" sz="2800" b="1" dirty="0">
                <a:solidFill>
                  <a:schemeClr val="tx1"/>
                </a:solidFill>
                <a:latin typeface="Times New Roman" pitchFamily="18" charset="0"/>
                <a:cs typeface="Times New Roman" pitchFamily="18" charset="0"/>
              </a:rPr>
              <a:t>các </a:t>
            </a:r>
            <a:r>
              <a:rPr lang="nl-NL" sz="2800" b="1" dirty="0">
                <a:solidFill>
                  <a:schemeClr val="tx1"/>
                </a:solidFill>
                <a:latin typeface="Times New Roman" pitchFamily="18" charset="0"/>
                <a:cs typeface="Times New Roman" pitchFamily="18" charset="0"/>
              </a:rPr>
              <a:t>lớp học, các đối tượng học sinh khác </a:t>
            </a:r>
            <a:r>
              <a:rPr lang="vi-VN" sz="2800" b="1" dirty="0">
                <a:solidFill>
                  <a:schemeClr val="tx1"/>
                </a:solidFill>
                <a:latin typeface="Times New Roman" pitchFamily="18" charset="0"/>
                <a:cs typeface="Times New Roman" pitchFamily="18" charset="0"/>
              </a:rPr>
              <a:t>nhau.</a:t>
            </a:r>
            <a:endParaRPr lang="en-US" sz="2800" b="1" dirty="0">
              <a:solidFill>
                <a:schemeClr val="tx1"/>
              </a:solidFill>
              <a:latin typeface="Times New Roman" pitchFamily="18" charset="0"/>
              <a:cs typeface="Times New Roman" pitchFamily="18" charset="0"/>
            </a:endParaRPr>
          </a:p>
        </p:txBody>
      </p:sp>
      <p:pic>
        <p:nvPicPr>
          <p:cNvPr id="17" name="图片 7">
            <a:extLst>
              <a:ext uri="{FF2B5EF4-FFF2-40B4-BE49-F238E27FC236}">
                <a16:creationId xmlns:a16="http://schemas.microsoft.com/office/drawing/2014/main" id="{1C1E712C-30B2-4AE2-A640-6528BA2B3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0624" y="2519112"/>
            <a:ext cx="2117023" cy="2143701"/>
          </a:xfrm>
          <a:prstGeom prst="rect">
            <a:avLst/>
          </a:prstGeom>
        </p:spPr>
      </p:pic>
      <p:sp>
        <p:nvSpPr>
          <p:cNvPr id="20" name="Rounded Rectangle 19"/>
          <p:cNvSpPr/>
          <p:nvPr/>
        </p:nvSpPr>
        <p:spPr>
          <a:xfrm>
            <a:off x="2009738" y="3550213"/>
            <a:ext cx="8035410" cy="1229489"/>
          </a:xfrm>
          <a:prstGeom prst="roundRect">
            <a:avLst/>
          </a:prstGeom>
          <a:solidFill>
            <a:schemeClr val="accent5">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just"/>
            <a:r>
              <a:rPr lang="nl-NL" sz="2800" b="1" dirty="0">
                <a:solidFill>
                  <a:schemeClr val="tx1"/>
                </a:solidFill>
                <a:latin typeface="Times New Roman" pitchFamily="18" charset="0"/>
                <a:cs typeface="Times New Roman" pitchFamily="18" charset="0"/>
              </a:rPr>
              <a:t>Giải pháp có thể vận dụng linh hoạt vào các hoạt động học của học sinh</a:t>
            </a:r>
            <a:r>
              <a:rPr lang="vi-VN" sz="2800" b="1" dirty="0">
                <a:solidFill>
                  <a:schemeClr val="tx1"/>
                </a:solidFill>
                <a:latin typeface="Times New Roman" pitchFamily="18" charset="0"/>
                <a:cs typeface="Times New Roman" pitchFamily="18" charset="0"/>
              </a:rPr>
              <a:t>:</a:t>
            </a:r>
            <a:r>
              <a:rPr lang="nl-NL" sz="2800" b="1" dirty="0">
                <a:solidFill>
                  <a:schemeClr val="tx1"/>
                </a:solidFill>
                <a:latin typeface="Times New Roman" pitchFamily="18" charset="0"/>
                <a:cs typeface="Times New Roman" pitchFamily="18" charset="0"/>
              </a:rPr>
              <a:t> khởi động, hình thành kiến thức, luyện tập, vận dụng</a:t>
            </a:r>
            <a:r>
              <a:rPr lang="vi-VN" sz="2800" b="1" dirty="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
        <p:nvSpPr>
          <p:cNvPr id="23" name="Rounded Rectangle 22"/>
          <p:cNvSpPr/>
          <p:nvPr/>
        </p:nvSpPr>
        <p:spPr>
          <a:xfrm>
            <a:off x="1876189" y="5435830"/>
            <a:ext cx="7851619" cy="808933"/>
          </a:xfrm>
          <a:prstGeom prst="roundRect">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l-NL" sz="2800" b="1" dirty="0">
                <a:solidFill>
                  <a:schemeClr val="tx1"/>
                </a:solidFill>
                <a:latin typeface="Times New Roman" pitchFamily="18" charset="0"/>
                <a:cs typeface="Times New Roman" pitchFamily="18" charset="0"/>
              </a:rPr>
              <a:t>Giải pháp có thể vận dụng vào các môn học khác</a:t>
            </a:r>
            <a:r>
              <a:rPr lang="vi-VN" sz="2800" b="1" dirty="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pic>
        <p:nvPicPr>
          <p:cNvPr id="25" name="图片 7">
            <a:extLst>
              <a:ext uri="{FF2B5EF4-FFF2-40B4-BE49-F238E27FC236}">
                <a16:creationId xmlns:a16="http://schemas.microsoft.com/office/drawing/2014/main" id="{1C1E712C-30B2-4AE2-A640-6528BA2B3B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8253" y="4818976"/>
            <a:ext cx="1860987" cy="1521983"/>
          </a:xfrm>
          <a:prstGeom prst="rect">
            <a:avLst/>
          </a:prstGeom>
        </p:spPr>
      </p:pic>
      <p:sp>
        <p:nvSpPr>
          <p:cNvPr id="26" name="TextBox 25"/>
          <p:cNvSpPr txBox="1"/>
          <p:nvPr/>
        </p:nvSpPr>
        <p:spPr>
          <a:xfrm>
            <a:off x="396721" y="775921"/>
            <a:ext cx="4042757" cy="584775"/>
          </a:xfrm>
          <a:prstGeom prst="rect">
            <a:avLst/>
          </a:prstGeom>
          <a:solidFill>
            <a:schemeClr val="accent3">
              <a:lumMod val="40000"/>
              <a:lumOff val="60000"/>
            </a:schemeClr>
          </a:solidFill>
        </p:spPr>
        <p:txBody>
          <a:bodyPr wrap="square" rtlCol="0">
            <a:spAutoFit/>
          </a:bodyPr>
          <a:lstStyle/>
          <a:p>
            <a:pPr algn="ctr"/>
            <a:r>
              <a:rPr lang="vi-VN" sz="3200" b="1" dirty="0">
                <a:solidFill>
                  <a:srgbClr val="002060"/>
                </a:solidFill>
                <a:latin typeface="Times New Roman" pitchFamily="18" charset="0"/>
                <a:cs typeface="Times New Roman" pitchFamily="18" charset="0"/>
              </a:rPr>
              <a:t>1. Khả năng áp dụng</a:t>
            </a:r>
            <a:endParaRPr lang="en-US" sz="3200" b="1" dirty="0">
              <a:solidFill>
                <a:srgbClr val="002060"/>
              </a:solidFill>
              <a:latin typeface="Times New Roman" pitchFamily="18" charset="0"/>
              <a:cs typeface="Times New Roman" pitchFamily="18" charset="0"/>
            </a:endParaRPr>
          </a:p>
        </p:txBody>
      </p:sp>
      <p:sp>
        <p:nvSpPr>
          <p:cNvPr id="3" name="Hexagon 2">
            <a:extLst>
              <a:ext uri="{FF2B5EF4-FFF2-40B4-BE49-F238E27FC236}">
                <a16:creationId xmlns:a16="http://schemas.microsoft.com/office/drawing/2014/main" id="{15773298-C538-405C-4A86-6FE98A435C70}"/>
              </a:ext>
            </a:extLst>
          </p:cNvPr>
          <p:cNvSpPr/>
          <p:nvPr/>
        </p:nvSpPr>
        <p:spPr>
          <a:xfrm>
            <a:off x="0" y="0"/>
            <a:ext cx="11264348" cy="808383"/>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71CF1"/>
                </a:solidFill>
                <a:latin typeface="Times New Roman" panose="02020603050405020304" pitchFamily="18" charset="0"/>
                <a:ea typeface="Times New Roman" panose="02020603050405020304" pitchFamily="18" charset="0"/>
                <a:cs typeface="Times New Roman" panose="02020603050405020304" pitchFamily="18" charset="0"/>
              </a:rPr>
              <a:t>V. </a:t>
            </a:r>
            <a:r>
              <a:rPr lang="vi-VN" sz="3200" b="1" dirty="0">
                <a:solidFill>
                  <a:srgbClr val="171CF1"/>
                </a:solidFill>
                <a:latin typeface="Times New Roman" panose="02020603050405020304" pitchFamily="18" charset="0"/>
                <a:ea typeface="Times New Roman" panose="02020603050405020304" pitchFamily="18" charset="0"/>
                <a:cs typeface="Times New Roman" panose="02020603050405020304" pitchFamily="18" charset="0"/>
              </a:rPr>
              <a:t>KHẢ NĂNG ÁP DỤNG, ĐỀ XUẤT </a:t>
            </a:r>
            <a:r>
              <a:rPr lang="en-US" sz="3200" b="1" dirty="0">
                <a:solidFill>
                  <a:srgbClr val="171CF1"/>
                </a:solidFill>
                <a:latin typeface="Times New Roman" panose="02020603050405020304" pitchFamily="18" charset="0"/>
                <a:ea typeface="Times New Roman" panose="02020603050405020304" pitchFamily="18" charset="0"/>
                <a:cs typeface="Times New Roman" panose="02020603050405020304" pitchFamily="18" charset="0"/>
              </a:rPr>
              <a:t>KIẾN NGHỊ</a:t>
            </a:r>
            <a:endParaRPr lang="en-US" sz="3200" dirty="0"/>
          </a:p>
        </p:txBody>
      </p:sp>
    </p:spTree>
    <p:extLst>
      <p:ext uri="{BB962C8B-B14F-4D97-AF65-F5344CB8AC3E}">
        <p14:creationId xmlns:p14="http://schemas.microsoft.com/office/powerpoint/2010/main" val="923371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3" name="Rectangle 3">
            <a:extLst>
              <a:ext uri="{FF2B5EF4-FFF2-40B4-BE49-F238E27FC236}">
                <a16:creationId xmlns:a16="http://schemas.microsoft.com/office/drawing/2014/main" id="{CC15655F-DB04-4238-B628-B1789BA4ACF8}"/>
              </a:ext>
            </a:extLst>
          </p:cNvPr>
          <p:cNvSpPr>
            <a:spLocks noGrp="1" noChangeArrowheads="1"/>
          </p:cNvSpPr>
          <p:nvPr>
            <p:ph type="subTitle" idx="1"/>
          </p:nvPr>
        </p:nvSpPr>
        <p:spPr>
          <a:xfrm>
            <a:off x="0" y="713597"/>
            <a:ext cx="3445565" cy="505603"/>
          </a:xfrm>
          <a:solidFill>
            <a:schemeClr val="accent1">
              <a:lumMod val="20000"/>
              <a:lumOff val="80000"/>
            </a:schemeClr>
          </a:solidFill>
          <a:ln>
            <a:solidFill>
              <a:srgbClr val="FF0000"/>
            </a:solidFill>
          </a:ln>
        </p:spPr>
        <p:txBody>
          <a:bodyPr>
            <a:noAutofit/>
          </a:bodyPr>
          <a:lstStyle/>
          <a:p>
            <a:pPr algn="ctr"/>
            <a:r>
              <a:rPr lang="vi-VN" altLang="en-US" sz="2800" b="1" dirty="0">
                <a:solidFill>
                  <a:srgbClr val="002060"/>
                </a:solidFill>
                <a:latin typeface="Times New Roman" pitchFamily="18" charset="0"/>
                <a:cs typeface="Times New Roman" pitchFamily="18" charset="0"/>
              </a:rPr>
              <a:t>2. Đề xuất, kiến nghị</a:t>
            </a:r>
            <a:endParaRPr lang="en-US" altLang="en-US" sz="2800" b="1" dirty="0">
              <a:solidFill>
                <a:srgbClr val="002060"/>
              </a:solidFill>
              <a:latin typeface="Times New Roman" pitchFamily="18" charset="0"/>
              <a:cs typeface="Times New Roman" pitchFamily="18" charset="0"/>
            </a:endParaRPr>
          </a:p>
          <a:p>
            <a:pPr algn="just" eaLnBrk="1" hangingPunct="1"/>
            <a:endParaRPr lang="en-US" altLang="en-US" b="1" dirty="0">
              <a:solidFill>
                <a:srgbClr val="002060"/>
              </a:solidFill>
              <a:latin typeface="Times New Roman" pitchFamily="18" charset="0"/>
              <a:cs typeface="Times New Roman" pitchFamily="18" charset="0"/>
            </a:endParaRPr>
          </a:p>
          <a:p>
            <a:pPr algn="just" eaLnBrk="1" hangingPunct="1"/>
            <a:endParaRPr lang="en-US" altLang="en-US" b="1" dirty="0">
              <a:solidFill>
                <a:srgbClr val="002060"/>
              </a:solidFill>
              <a:latin typeface="Times New Roman" pitchFamily="18" charset="0"/>
              <a:cs typeface="Times New Roman" pitchFamily="18" charset="0"/>
            </a:endParaRPr>
          </a:p>
        </p:txBody>
      </p:sp>
      <p:sp>
        <p:nvSpPr>
          <p:cNvPr id="2" name="Hexagon 1">
            <a:extLst>
              <a:ext uri="{FF2B5EF4-FFF2-40B4-BE49-F238E27FC236}">
                <a16:creationId xmlns:a16="http://schemas.microsoft.com/office/drawing/2014/main" id="{B21C529E-E28F-F458-0E26-FCA02B42B962}"/>
              </a:ext>
            </a:extLst>
          </p:cNvPr>
          <p:cNvSpPr/>
          <p:nvPr/>
        </p:nvSpPr>
        <p:spPr>
          <a:xfrm>
            <a:off x="0" y="0"/>
            <a:ext cx="9806609" cy="713597"/>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171CF1"/>
                </a:solidFill>
                <a:latin typeface="Times New Roman" panose="02020603050405020304" pitchFamily="18" charset="0"/>
                <a:ea typeface="Times New Roman" panose="02020603050405020304" pitchFamily="18" charset="0"/>
                <a:cs typeface="Times New Roman" panose="02020603050405020304" pitchFamily="18" charset="0"/>
              </a:rPr>
              <a:t>V. </a:t>
            </a:r>
            <a:r>
              <a:rPr lang="vi-VN" sz="2800" b="1" dirty="0">
                <a:solidFill>
                  <a:srgbClr val="171CF1"/>
                </a:solidFill>
                <a:latin typeface="Times New Roman" panose="02020603050405020304" pitchFamily="18" charset="0"/>
                <a:ea typeface="Times New Roman" panose="02020603050405020304" pitchFamily="18" charset="0"/>
                <a:cs typeface="Times New Roman" panose="02020603050405020304" pitchFamily="18" charset="0"/>
              </a:rPr>
              <a:t>KHẢ NĂNG ÁP DỤNG, ĐỀ XUẤT </a:t>
            </a:r>
            <a:r>
              <a:rPr lang="en-US" sz="2800" b="1" dirty="0">
                <a:solidFill>
                  <a:srgbClr val="171CF1"/>
                </a:solidFill>
                <a:latin typeface="Times New Roman" panose="02020603050405020304" pitchFamily="18" charset="0"/>
                <a:ea typeface="Times New Roman" panose="02020603050405020304" pitchFamily="18" charset="0"/>
                <a:cs typeface="Times New Roman" panose="02020603050405020304" pitchFamily="18" charset="0"/>
              </a:rPr>
              <a:t>KIẾN NGHỊ</a:t>
            </a:r>
            <a:endParaRPr lang="en-US" sz="2800" dirty="0"/>
          </a:p>
        </p:txBody>
      </p:sp>
      <p:sp>
        <p:nvSpPr>
          <p:cNvPr id="5" name="Freeform: Shape 4">
            <a:extLst>
              <a:ext uri="{FF2B5EF4-FFF2-40B4-BE49-F238E27FC236}">
                <a16:creationId xmlns:a16="http://schemas.microsoft.com/office/drawing/2014/main" id="{82355CDE-C5B7-47C0-811E-65B48CE126C3}"/>
              </a:ext>
            </a:extLst>
          </p:cNvPr>
          <p:cNvSpPr/>
          <p:nvPr/>
        </p:nvSpPr>
        <p:spPr>
          <a:xfrm>
            <a:off x="4043492" y="1082384"/>
            <a:ext cx="5413376" cy="2496136"/>
          </a:xfrm>
          <a:custGeom>
            <a:avLst/>
            <a:gdLst>
              <a:gd name="connsiteX0" fmla="*/ 0 w 5413376"/>
              <a:gd name="connsiteY0" fmla="*/ 249614 h 2496136"/>
              <a:gd name="connsiteX1" fmla="*/ 249614 w 5413376"/>
              <a:gd name="connsiteY1" fmla="*/ 0 h 2496136"/>
              <a:gd name="connsiteX2" fmla="*/ 5163762 w 5413376"/>
              <a:gd name="connsiteY2" fmla="*/ 0 h 2496136"/>
              <a:gd name="connsiteX3" fmla="*/ 5413376 w 5413376"/>
              <a:gd name="connsiteY3" fmla="*/ 249614 h 2496136"/>
              <a:gd name="connsiteX4" fmla="*/ 5413376 w 5413376"/>
              <a:gd name="connsiteY4" fmla="*/ 2246522 h 2496136"/>
              <a:gd name="connsiteX5" fmla="*/ 5163762 w 5413376"/>
              <a:gd name="connsiteY5" fmla="*/ 2496136 h 2496136"/>
              <a:gd name="connsiteX6" fmla="*/ 249614 w 5413376"/>
              <a:gd name="connsiteY6" fmla="*/ 2496136 h 2496136"/>
              <a:gd name="connsiteX7" fmla="*/ 0 w 5413376"/>
              <a:gd name="connsiteY7" fmla="*/ 2246522 h 2496136"/>
              <a:gd name="connsiteX8" fmla="*/ 0 w 5413376"/>
              <a:gd name="connsiteY8" fmla="*/ 249614 h 249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3376" h="2496136">
                <a:moveTo>
                  <a:pt x="0" y="249614"/>
                </a:moveTo>
                <a:cubicBezTo>
                  <a:pt x="0" y="111756"/>
                  <a:pt x="111756" y="0"/>
                  <a:pt x="249614" y="0"/>
                </a:cubicBezTo>
                <a:lnTo>
                  <a:pt x="5163762" y="0"/>
                </a:lnTo>
                <a:cubicBezTo>
                  <a:pt x="5301620" y="0"/>
                  <a:pt x="5413376" y="111756"/>
                  <a:pt x="5413376" y="249614"/>
                </a:cubicBezTo>
                <a:lnTo>
                  <a:pt x="5413376" y="2246522"/>
                </a:lnTo>
                <a:cubicBezTo>
                  <a:pt x="5413376" y="2384380"/>
                  <a:pt x="5301620" y="2496136"/>
                  <a:pt x="5163762" y="2496136"/>
                </a:cubicBezTo>
                <a:lnTo>
                  <a:pt x="249614" y="2496136"/>
                </a:lnTo>
                <a:cubicBezTo>
                  <a:pt x="111756" y="2496136"/>
                  <a:pt x="0" y="2384380"/>
                  <a:pt x="0" y="2246522"/>
                </a:cubicBezTo>
                <a:lnTo>
                  <a:pt x="0" y="249614"/>
                </a:lnTo>
                <a:close/>
              </a:path>
            </a:pathLst>
          </a:custGeom>
          <a:solidFill>
            <a:schemeClr val="tx2">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64549" tIns="164549" rIns="164549" bIns="164549"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latin typeface="Times New Roman" panose="02020603050405020304" pitchFamily="18" charset="0"/>
                <a:cs typeface="Times New Roman" panose="02020603050405020304" pitchFamily="18" charset="0"/>
              </a:rPr>
              <a:t>Cơ</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quan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Giáo</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dục</a:t>
            </a:r>
            <a:endParaRPr lang="en-US" sz="2400" b="1" kern="1200" dirty="0">
              <a:solidFill>
                <a:srgbClr val="FF0000"/>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Có</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chính</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sách</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hỗ</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trợ</a:t>
            </a:r>
            <a:r>
              <a:rPr lang="en-US" sz="2400" b="1" kern="1200" dirty="0">
                <a:solidFill>
                  <a:schemeClr val="tx1"/>
                </a:solidFill>
                <a:latin typeface="Times New Roman" pitchFamily="18" charset="0"/>
                <a:cs typeface="Times New Roman" pitchFamily="18" charset="0"/>
              </a:rPr>
              <a:t> GV </a:t>
            </a:r>
            <a:r>
              <a:rPr lang="en-US" sz="2400" b="1" kern="1200" dirty="0" err="1">
                <a:solidFill>
                  <a:schemeClr val="tx1"/>
                </a:solidFill>
                <a:latin typeface="Times New Roman" pitchFamily="18" charset="0"/>
                <a:cs typeface="Times New Roman" pitchFamily="18" charset="0"/>
              </a:rPr>
              <a:t>trong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giảng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dạy</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truyện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dân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gian</a:t>
            </a:r>
            <a:endParaRPr lang="en-US" sz="2400" b="1" kern="1200" dirty="0">
              <a:solidFill>
                <a:schemeClr val="tx1"/>
              </a:solidFill>
              <a:latin typeface="Times New Roman" pitchFamily="18" charset="0"/>
              <a:cs typeface="Times New Roman" pitchFamily="18" charset="0"/>
            </a:endParaRPr>
          </a:p>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Đưa</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truyện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dân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gian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địa</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phương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vào</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giảng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dạy</a:t>
            </a:r>
            <a:endParaRPr lang="en-US" sz="2400" b="1" kern="1200" dirty="0">
              <a:solidFill>
                <a:srgbClr val="FF0000"/>
              </a:solidFill>
              <a:latin typeface="Times New Roman" pitchFamily="18" charset="0"/>
              <a:cs typeface="Times New Roman" pitchFamily="18" charset="0"/>
            </a:endParaRPr>
          </a:p>
        </p:txBody>
      </p:sp>
      <p:sp>
        <p:nvSpPr>
          <p:cNvPr id="6" name="Freeform: Shape 5">
            <a:extLst>
              <a:ext uri="{FF2B5EF4-FFF2-40B4-BE49-F238E27FC236}">
                <a16:creationId xmlns:a16="http://schemas.microsoft.com/office/drawing/2014/main" id="{A09CA1AC-11C3-440F-9CEB-05CA294B0510}"/>
              </a:ext>
            </a:extLst>
          </p:cNvPr>
          <p:cNvSpPr/>
          <p:nvPr/>
        </p:nvSpPr>
        <p:spPr>
          <a:xfrm rot="2845574">
            <a:off x="9627660" y="3702799"/>
            <a:ext cx="668380" cy="547944"/>
          </a:xfrm>
          <a:custGeom>
            <a:avLst/>
            <a:gdLst>
              <a:gd name="connsiteX0" fmla="*/ 0 w 668380"/>
              <a:gd name="connsiteY0" fmla="*/ 273972 h 547944"/>
              <a:gd name="connsiteX1" fmla="*/ 273972 w 668380"/>
              <a:gd name="connsiteY1" fmla="*/ 0 h 547944"/>
              <a:gd name="connsiteX2" fmla="*/ 273972 w 668380"/>
              <a:gd name="connsiteY2" fmla="*/ 109589 h 547944"/>
              <a:gd name="connsiteX3" fmla="*/ 394408 w 668380"/>
              <a:gd name="connsiteY3" fmla="*/ 109589 h 547944"/>
              <a:gd name="connsiteX4" fmla="*/ 394408 w 668380"/>
              <a:gd name="connsiteY4" fmla="*/ 0 h 547944"/>
              <a:gd name="connsiteX5" fmla="*/ 668380 w 668380"/>
              <a:gd name="connsiteY5" fmla="*/ 273972 h 547944"/>
              <a:gd name="connsiteX6" fmla="*/ 394408 w 668380"/>
              <a:gd name="connsiteY6" fmla="*/ 547944 h 547944"/>
              <a:gd name="connsiteX7" fmla="*/ 394408 w 668380"/>
              <a:gd name="connsiteY7" fmla="*/ 438355 h 547944"/>
              <a:gd name="connsiteX8" fmla="*/ 273972 w 668380"/>
              <a:gd name="connsiteY8" fmla="*/ 438355 h 547944"/>
              <a:gd name="connsiteX9" fmla="*/ 273972 w 668380"/>
              <a:gd name="connsiteY9" fmla="*/ 547944 h 547944"/>
              <a:gd name="connsiteX10" fmla="*/ 0 w 668380"/>
              <a:gd name="connsiteY10" fmla="*/ 273972 h 54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380" h="547944">
                <a:moveTo>
                  <a:pt x="0" y="273972"/>
                </a:moveTo>
                <a:lnTo>
                  <a:pt x="273972" y="0"/>
                </a:lnTo>
                <a:lnTo>
                  <a:pt x="273972" y="109589"/>
                </a:lnTo>
                <a:lnTo>
                  <a:pt x="394408" y="109589"/>
                </a:lnTo>
                <a:lnTo>
                  <a:pt x="394408" y="0"/>
                </a:lnTo>
                <a:lnTo>
                  <a:pt x="668380" y="273972"/>
                </a:lnTo>
                <a:lnTo>
                  <a:pt x="394408" y="547944"/>
                </a:lnTo>
                <a:lnTo>
                  <a:pt x="394408" y="438355"/>
                </a:lnTo>
                <a:lnTo>
                  <a:pt x="273972" y="438355"/>
                </a:lnTo>
                <a:lnTo>
                  <a:pt x="273972" y="547944"/>
                </a:lnTo>
                <a:lnTo>
                  <a:pt x="0" y="273972"/>
                </a:lnTo>
                <a:close/>
              </a:path>
            </a:pathLst>
          </a:custGeom>
          <a:solidFill>
            <a:srgbClr val="FFFF0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64383" tIns="109589" rIns="164383" bIns="109589"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sp>
        <p:nvSpPr>
          <p:cNvPr id="7" name="Freeform: Shape 6">
            <a:extLst>
              <a:ext uri="{FF2B5EF4-FFF2-40B4-BE49-F238E27FC236}">
                <a16:creationId xmlns:a16="http://schemas.microsoft.com/office/drawing/2014/main" id="{FFA7824C-FDE2-4802-A86A-788EF61B5E81}"/>
              </a:ext>
            </a:extLst>
          </p:cNvPr>
          <p:cNvSpPr/>
          <p:nvPr/>
        </p:nvSpPr>
        <p:spPr>
          <a:xfrm>
            <a:off x="7459012" y="4519812"/>
            <a:ext cx="4732986" cy="2425780"/>
          </a:xfrm>
          <a:custGeom>
            <a:avLst/>
            <a:gdLst>
              <a:gd name="connsiteX0" fmla="*/ 0 w 4732986"/>
              <a:gd name="connsiteY0" fmla="*/ 242578 h 2425780"/>
              <a:gd name="connsiteX1" fmla="*/ 242578 w 4732986"/>
              <a:gd name="connsiteY1" fmla="*/ 0 h 2425780"/>
              <a:gd name="connsiteX2" fmla="*/ 4490408 w 4732986"/>
              <a:gd name="connsiteY2" fmla="*/ 0 h 2425780"/>
              <a:gd name="connsiteX3" fmla="*/ 4732986 w 4732986"/>
              <a:gd name="connsiteY3" fmla="*/ 242578 h 2425780"/>
              <a:gd name="connsiteX4" fmla="*/ 4732986 w 4732986"/>
              <a:gd name="connsiteY4" fmla="*/ 2183202 h 2425780"/>
              <a:gd name="connsiteX5" fmla="*/ 4490408 w 4732986"/>
              <a:gd name="connsiteY5" fmla="*/ 2425780 h 2425780"/>
              <a:gd name="connsiteX6" fmla="*/ 242578 w 4732986"/>
              <a:gd name="connsiteY6" fmla="*/ 2425780 h 2425780"/>
              <a:gd name="connsiteX7" fmla="*/ 0 w 4732986"/>
              <a:gd name="connsiteY7" fmla="*/ 2183202 h 2425780"/>
              <a:gd name="connsiteX8" fmla="*/ 0 w 4732986"/>
              <a:gd name="connsiteY8" fmla="*/ 242578 h 24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2986" h="2425780">
                <a:moveTo>
                  <a:pt x="0" y="242578"/>
                </a:moveTo>
                <a:cubicBezTo>
                  <a:pt x="0" y="108606"/>
                  <a:pt x="108606" y="0"/>
                  <a:pt x="242578" y="0"/>
                </a:cubicBezTo>
                <a:lnTo>
                  <a:pt x="4490408" y="0"/>
                </a:lnTo>
                <a:cubicBezTo>
                  <a:pt x="4624380" y="0"/>
                  <a:pt x="4732986" y="108606"/>
                  <a:pt x="4732986" y="242578"/>
                </a:cubicBezTo>
                <a:lnTo>
                  <a:pt x="4732986" y="2183202"/>
                </a:lnTo>
                <a:cubicBezTo>
                  <a:pt x="4732986" y="2317174"/>
                  <a:pt x="4624380" y="2425780"/>
                  <a:pt x="4490408" y="2425780"/>
                </a:cubicBezTo>
                <a:lnTo>
                  <a:pt x="242578" y="2425780"/>
                </a:lnTo>
                <a:cubicBezTo>
                  <a:pt x="108606" y="2425780"/>
                  <a:pt x="0" y="2317174"/>
                  <a:pt x="0" y="2183202"/>
                </a:cubicBezTo>
                <a:lnTo>
                  <a:pt x="0" y="242578"/>
                </a:lnTo>
                <a:close/>
              </a:path>
            </a:pathLst>
          </a:custGeom>
          <a:solidFill>
            <a:schemeClr val="accent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62489" tIns="162489" rIns="162489" bIns="162489"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latin typeface="Times New Roman" panose="02020603050405020304" pitchFamily="18" charset="0"/>
                <a:cs typeface="Times New Roman" panose="02020603050405020304" pitchFamily="18" charset="0"/>
              </a:rPr>
              <a:t>Giáo</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viên</a:t>
            </a:r>
            <a:endParaRPr lang="en-US" sz="2400" b="1" kern="1200" dirty="0">
              <a:solidFill>
                <a:srgbClr val="FF0000"/>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 </a:t>
            </a:r>
            <a:r>
              <a:rPr lang="vi-VN" sz="2400" b="1" kern="1200" dirty="0">
                <a:solidFill>
                  <a:schemeClr val="tx1"/>
                </a:solidFill>
                <a:latin typeface="Times New Roman" panose="02020603050405020304" pitchFamily="18" charset="0"/>
                <a:cs typeface="Times New Roman" panose="02020603050405020304" pitchFamily="18" charset="0"/>
              </a:rPr>
              <a:t>GV chủ động nghiên cứu nội dung bài học phong phú hơn</a:t>
            </a:r>
            <a:endParaRPr lang="en-US" sz="2400" b="1" kern="1200" dirty="0">
              <a:solidFill>
                <a:schemeClr val="tx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Khuyến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khích</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sử</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dụng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cụ</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và</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nguồn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tài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nguyên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nghệ</a:t>
            </a:r>
            <a:endParaRPr lang="en-US" sz="2400" b="1" kern="1200" dirty="0">
              <a:solidFill>
                <a:schemeClr val="tx1"/>
              </a:solidFill>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14D5B558-5CE4-47C7-94BC-416581A22C24}"/>
              </a:ext>
            </a:extLst>
          </p:cNvPr>
          <p:cNvSpPr/>
          <p:nvPr/>
        </p:nvSpPr>
        <p:spPr>
          <a:xfrm rot="18539">
            <a:off x="6481469" y="5379819"/>
            <a:ext cx="843925" cy="547945"/>
          </a:xfrm>
          <a:custGeom>
            <a:avLst/>
            <a:gdLst>
              <a:gd name="connsiteX0" fmla="*/ 0 w 843924"/>
              <a:gd name="connsiteY0" fmla="*/ 273972 h 547944"/>
              <a:gd name="connsiteX1" fmla="*/ 273972 w 843924"/>
              <a:gd name="connsiteY1" fmla="*/ 0 h 547944"/>
              <a:gd name="connsiteX2" fmla="*/ 273972 w 843924"/>
              <a:gd name="connsiteY2" fmla="*/ 109589 h 547944"/>
              <a:gd name="connsiteX3" fmla="*/ 569952 w 843924"/>
              <a:gd name="connsiteY3" fmla="*/ 109589 h 547944"/>
              <a:gd name="connsiteX4" fmla="*/ 569952 w 843924"/>
              <a:gd name="connsiteY4" fmla="*/ 0 h 547944"/>
              <a:gd name="connsiteX5" fmla="*/ 843924 w 843924"/>
              <a:gd name="connsiteY5" fmla="*/ 273972 h 547944"/>
              <a:gd name="connsiteX6" fmla="*/ 569952 w 843924"/>
              <a:gd name="connsiteY6" fmla="*/ 547944 h 547944"/>
              <a:gd name="connsiteX7" fmla="*/ 569952 w 843924"/>
              <a:gd name="connsiteY7" fmla="*/ 438355 h 547944"/>
              <a:gd name="connsiteX8" fmla="*/ 273972 w 843924"/>
              <a:gd name="connsiteY8" fmla="*/ 438355 h 547944"/>
              <a:gd name="connsiteX9" fmla="*/ 273972 w 843924"/>
              <a:gd name="connsiteY9" fmla="*/ 547944 h 547944"/>
              <a:gd name="connsiteX10" fmla="*/ 0 w 843924"/>
              <a:gd name="connsiteY10" fmla="*/ 273972 h 54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924" h="547944">
                <a:moveTo>
                  <a:pt x="843924" y="273972"/>
                </a:moveTo>
                <a:lnTo>
                  <a:pt x="569952" y="547944"/>
                </a:lnTo>
                <a:lnTo>
                  <a:pt x="569952" y="438355"/>
                </a:lnTo>
                <a:lnTo>
                  <a:pt x="273972" y="438355"/>
                </a:lnTo>
                <a:lnTo>
                  <a:pt x="273972" y="547944"/>
                </a:lnTo>
                <a:lnTo>
                  <a:pt x="0" y="273972"/>
                </a:lnTo>
                <a:lnTo>
                  <a:pt x="273972" y="0"/>
                </a:lnTo>
                <a:lnTo>
                  <a:pt x="273972" y="109589"/>
                </a:lnTo>
                <a:lnTo>
                  <a:pt x="569952" y="109589"/>
                </a:lnTo>
                <a:lnTo>
                  <a:pt x="569952" y="0"/>
                </a:lnTo>
                <a:lnTo>
                  <a:pt x="843924" y="273972"/>
                </a:lnTo>
                <a:close/>
              </a:path>
            </a:pathLst>
          </a:custGeom>
          <a:solidFill>
            <a:srgbClr val="FFFF0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64383" tIns="109589" rIns="164383" bIns="109589"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sp>
        <p:nvSpPr>
          <p:cNvPr id="9" name="Freeform: Shape 8">
            <a:extLst>
              <a:ext uri="{FF2B5EF4-FFF2-40B4-BE49-F238E27FC236}">
                <a16:creationId xmlns:a16="http://schemas.microsoft.com/office/drawing/2014/main" id="{7417AD2A-1F61-4BAA-96C7-9D2617AE95AF}"/>
              </a:ext>
            </a:extLst>
          </p:cNvPr>
          <p:cNvSpPr/>
          <p:nvPr/>
        </p:nvSpPr>
        <p:spPr>
          <a:xfrm>
            <a:off x="490332" y="4521705"/>
            <a:ext cx="5913790" cy="2353201"/>
          </a:xfrm>
          <a:custGeom>
            <a:avLst/>
            <a:gdLst>
              <a:gd name="connsiteX0" fmla="*/ 0 w 5913790"/>
              <a:gd name="connsiteY0" fmla="*/ 235320 h 2353201"/>
              <a:gd name="connsiteX1" fmla="*/ 235320 w 5913790"/>
              <a:gd name="connsiteY1" fmla="*/ 0 h 2353201"/>
              <a:gd name="connsiteX2" fmla="*/ 5678470 w 5913790"/>
              <a:gd name="connsiteY2" fmla="*/ 0 h 2353201"/>
              <a:gd name="connsiteX3" fmla="*/ 5913790 w 5913790"/>
              <a:gd name="connsiteY3" fmla="*/ 235320 h 2353201"/>
              <a:gd name="connsiteX4" fmla="*/ 5913790 w 5913790"/>
              <a:gd name="connsiteY4" fmla="*/ 2117881 h 2353201"/>
              <a:gd name="connsiteX5" fmla="*/ 5678470 w 5913790"/>
              <a:gd name="connsiteY5" fmla="*/ 2353201 h 2353201"/>
              <a:gd name="connsiteX6" fmla="*/ 235320 w 5913790"/>
              <a:gd name="connsiteY6" fmla="*/ 2353201 h 2353201"/>
              <a:gd name="connsiteX7" fmla="*/ 0 w 5913790"/>
              <a:gd name="connsiteY7" fmla="*/ 2117881 h 2353201"/>
              <a:gd name="connsiteX8" fmla="*/ 0 w 5913790"/>
              <a:gd name="connsiteY8" fmla="*/ 235320 h 23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3790" h="2353201">
                <a:moveTo>
                  <a:pt x="0" y="235320"/>
                </a:moveTo>
                <a:cubicBezTo>
                  <a:pt x="0" y="105356"/>
                  <a:pt x="105356" y="0"/>
                  <a:pt x="235320" y="0"/>
                </a:cubicBezTo>
                <a:lnTo>
                  <a:pt x="5678470" y="0"/>
                </a:lnTo>
                <a:cubicBezTo>
                  <a:pt x="5808434" y="0"/>
                  <a:pt x="5913790" y="105356"/>
                  <a:pt x="5913790" y="235320"/>
                </a:cubicBezTo>
                <a:lnTo>
                  <a:pt x="5913790" y="2117881"/>
                </a:lnTo>
                <a:cubicBezTo>
                  <a:pt x="5913790" y="2247845"/>
                  <a:pt x="5808434" y="2353201"/>
                  <a:pt x="5678470" y="2353201"/>
                </a:cubicBezTo>
                <a:lnTo>
                  <a:pt x="235320" y="2353201"/>
                </a:lnTo>
                <a:cubicBezTo>
                  <a:pt x="105356" y="2353201"/>
                  <a:pt x="0" y="2247845"/>
                  <a:pt x="0" y="2117881"/>
                </a:cubicBezTo>
                <a:lnTo>
                  <a:pt x="0" y="235320"/>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60363" tIns="160363" rIns="160363" bIns="160363"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latin typeface="Times New Roman" panose="02020603050405020304" pitchFamily="18" charset="0"/>
                <a:cs typeface="Times New Roman" panose="02020603050405020304" pitchFamily="18" charset="0"/>
              </a:rPr>
              <a:t>Nhà</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trường</a:t>
            </a:r>
            <a:endParaRPr lang="en-US" sz="2400" b="1" kern="1200" dirty="0">
              <a:solidFill>
                <a:srgbClr val="FF0000"/>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 </a:t>
            </a:r>
            <a:r>
              <a:rPr lang="vi-VN" sz="2400" b="1" kern="1200" dirty="0">
                <a:solidFill>
                  <a:schemeClr val="tx1"/>
                </a:solidFill>
                <a:latin typeface="Times New Roman" pitchFamily="18" charset="0"/>
                <a:cs typeface="Times New Roman" pitchFamily="18" charset="0"/>
              </a:rPr>
              <a:t>Tăng cường hỗ trợ, khuyến khích GV</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về</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cơ</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sở</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vật</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chất</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giảng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dạy</a:t>
            </a:r>
            <a:endParaRPr lang="en-US" sz="2400" b="1" kern="1200" dirty="0">
              <a:solidFill>
                <a:schemeClr val="tx1"/>
              </a:solidFill>
              <a:latin typeface="Times New Roman" pitchFamily="18" charset="0"/>
              <a:cs typeface="Times New Roman" pitchFamily="18" charset="0"/>
            </a:endParaRPr>
          </a:p>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Tổ</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chức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hội</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thảo</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tập</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huấn</a:t>
            </a:r>
            <a:r>
              <a:rPr lang="en-US" sz="2400" b="1" kern="1200" dirty="0">
                <a:solidFill>
                  <a:schemeClr val="tx1"/>
                </a:solidFill>
                <a:latin typeface="Times New Roman" pitchFamily="18" charset="0"/>
                <a:cs typeface="Times New Roman" pitchFamily="18" charset="0"/>
              </a:rPr>
              <a:t> chia </a:t>
            </a:r>
            <a:r>
              <a:rPr lang="en-US" sz="2400" b="1" kern="1200" dirty="0" err="1">
                <a:solidFill>
                  <a:schemeClr val="tx1"/>
                </a:solidFill>
                <a:latin typeface="Times New Roman" pitchFamily="18" charset="0"/>
                <a:cs typeface="Times New Roman" pitchFamily="18" charset="0"/>
              </a:rPr>
              <a:t>sẻ</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kinh</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nghiệm</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giữa</a:t>
            </a:r>
            <a:r>
              <a:rPr lang="en-US" sz="2400" b="1" kern="1200" dirty="0">
                <a:solidFill>
                  <a:schemeClr val="tx1"/>
                </a:solidFill>
                <a:latin typeface="Times New Roman" pitchFamily="18" charset="0"/>
                <a:cs typeface="Times New Roman" pitchFamily="18" charset="0"/>
              </a:rPr>
              <a:t> GV </a:t>
            </a:r>
            <a:r>
              <a:rPr lang="en-US" sz="2400" b="1" kern="1200" dirty="0" err="1">
                <a:solidFill>
                  <a:schemeClr val="tx1"/>
                </a:solidFill>
                <a:latin typeface="Times New Roman" pitchFamily="18" charset="0"/>
                <a:cs typeface="Times New Roman" pitchFamily="18" charset="0"/>
              </a:rPr>
              <a:t>trong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trường</a:t>
            </a:r>
            <a:endParaRPr lang="en-US" sz="2400" b="0" kern="1200" dirty="0">
              <a:solidFill>
                <a:schemeClr val="tx1"/>
              </a:solidFill>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3AE28208-BAAC-4B56-B9B0-5E83E40F9F58}"/>
              </a:ext>
            </a:extLst>
          </p:cNvPr>
          <p:cNvSpPr/>
          <p:nvPr/>
        </p:nvSpPr>
        <p:spPr>
          <a:xfrm rot="18963463">
            <a:off x="3095832" y="3753011"/>
            <a:ext cx="791154" cy="547944"/>
          </a:xfrm>
          <a:custGeom>
            <a:avLst/>
            <a:gdLst>
              <a:gd name="connsiteX0" fmla="*/ 0 w 791154"/>
              <a:gd name="connsiteY0" fmla="*/ 273972 h 547944"/>
              <a:gd name="connsiteX1" fmla="*/ 273972 w 791154"/>
              <a:gd name="connsiteY1" fmla="*/ 0 h 547944"/>
              <a:gd name="connsiteX2" fmla="*/ 273972 w 791154"/>
              <a:gd name="connsiteY2" fmla="*/ 109589 h 547944"/>
              <a:gd name="connsiteX3" fmla="*/ 517182 w 791154"/>
              <a:gd name="connsiteY3" fmla="*/ 109589 h 547944"/>
              <a:gd name="connsiteX4" fmla="*/ 517182 w 791154"/>
              <a:gd name="connsiteY4" fmla="*/ 0 h 547944"/>
              <a:gd name="connsiteX5" fmla="*/ 791154 w 791154"/>
              <a:gd name="connsiteY5" fmla="*/ 273972 h 547944"/>
              <a:gd name="connsiteX6" fmla="*/ 517182 w 791154"/>
              <a:gd name="connsiteY6" fmla="*/ 547944 h 547944"/>
              <a:gd name="connsiteX7" fmla="*/ 517182 w 791154"/>
              <a:gd name="connsiteY7" fmla="*/ 438355 h 547944"/>
              <a:gd name="connsiteX8" fmla="*/ 273972 w 791154"/>
              <a:gd name="connsiteY8" fmla="*/ 438355 h 547944"/>
              <a:gd name="connsiteX9" fmla="*/ 273972 w 791154"/>
              <a:gd name="connsiteY9" fmla="*/ 547944 h 547944"/>
              <a:gd name="connsiteX10" fmla="*/ 0 w 791154"/>
              <a:gd name="connsiteY10" fmla="*/ 273972 h 54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154" h="547944">
                <a:moveTo>
                  <a:pt x="0" y="273972"/>
                </a:moveTo>
                <a:lnTo>
                  <a:pt x="273972" y="0"/>
                </a:lnTo>
                <a:lnTo>
                  <a:pt x="273972" y="109589"/>
                </a:lnTo>
                <a:lnTo>
                  <a:pt x="517182" y="109589"/>
                </a:lnTo>
                <a:lnTo>
                  <a:pt x="517182" y="0"/>
                </a:lnTo>
                <a:lnTo>
                  <a:pt x="791154" y="273972"/>
                </a:lnTo>
                <a:lnTo>
                  <a:pt x="517182" y="547944"/>
                </a:lnTo>
                <a:lnTo>
                  <a:pt x="517182" y="438355"/>
                </a:lnTo>
                <a:lnTo>
                  <a:pt x="273972" y="438355"/>
                </a:lnTo>
                <a:lnTo>
                  <a:pt x="273972" y="547944"/>
                </a:lnTo>
                <a:lnTo>
                  <a:pt x="0" y="273972"/>
                </a:lnTo>
                <a:close/>
              </a:path>
            </a:pathLst>
          </a:custGeom>
          <a:solidFill>
            <a:srgbClr val="FFFF0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64382" tIns="109589" rIns="164383" bIns="109588"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spTree>
    <p:extLst>
      <p:ext uri="{BB962C8B-B14F-4D97-AF65-F5344CB8AC3E}">
        <p14:creationId xmlns:p14="http://schemas.microsoft.com/office/powerpoint/2010/main" val="319471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3D49A60-3040-4389-91CF-CD203349FA82}"/>
              </a:ext>
            </a:extLst>
          </p:cNvPr>
          <p:cNvGrpSpPr/>
          <p:nvPr/>
        </p:nvGrpSpPr>
        <p:grpSpPr>
          <a:xfrm flipH="1">
            <a:off x="-1599474" y="-1515341"/>
            <a:ext cx="13791474" cy="9888682"/>
            <a:chOff x="0" y="-1515341"/>
            <a:chExt cx="13791474" cy="9888682"/>
          </a:xfrm>
        </p:grpSpPr>
        <p:sp>
          <p:nvSpPr>
            <p:cNvPr id="20" name="任意多边形: 形状 19">
              <a:extLst>
                <a:ext uri="{FF2B5EF4-FFF2-40B4-BE49-F238E27FC236}">
                  <a16:creationId xmlns:a16="http://schemas.microsoft.com/office/drawing/2014/main" id="{816D91A4-25E0-494B-AE16-CF3BB58C0D95}"/>
                </a:ext>
              </a:extLst>
            </p:cNvPr>
            <p:cNvSpPr/>
            <p:nvPr/>
          </p:nvSpPr>
          <p:spPr>
            <a:xfrm rot="2700000">
              <a:off x="3684305" y="-1515340"/>
              <a:ext cx="9888682" cy="9888679"/>
            </a:xfrm>
            <a:custGeom>
              <a:avLst/>
              <a:gdLst>
                <a:gd name="connsiteX0" fmla="*/ 0 w 9888682"/>
                <a:gd name="connsiteY0" fmla="*/ 5039344 h 9888679"/>
                <a:gd name="connsiteX1" fmla="*/ 5039344 w 9888682"/>
                <a:gd name="connsiteY1" fmla="*/ 0 h 9888679"/>
                <a:gd name="connsiteX2" fmla="*/ 9888682 w 9888682"/>
                <a:gd name="connsiteY2" fmla="*/ 4849338 h 9888679"/>
                <a:gd name="connsiteX3" fmla="*/ 4849342 w 9888682"/>
                <a:gd name="connsiteY3" fmla="*/ 9888679 h 9888679"/>
                <a:gd name="connsiteX4" fmla="*/ 1884269 w 9888682"/>
                <a:gd name="connsiteY4" fmla="*/ 9888679 h 9888679"/>
                <a:gd name="connsiteX5" fmla="*/ 0 w 9888682"/>
                <a:gd name="connsiteY5" fmla="*/ 8004410 h 988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8682" h="9888679">
                  <a:moveTo>
                    <a:pt x="0" y="5039344"/>
                  </a:moveTo>
                  <a:lnTo>
                    <a:pt x="5039344" y="0"/>
                  </a:lnTo>
                  <a:lnTo>
                    <a:pt x="9888682" y="4849338"/>
                  </a:lnTo>
                  <a:lnTo>
                    <a:pt x="4849342" y="9888679"/>
                  </a:lnTo>
                  <a:lnTo>
                    <a:pt x="1884269" y="9888679"/>
                  </a:lnTo>
                  <a:cubicBezTo>
                    <a:pt x="843617" y="9888679"/>
                    <a:pt x="0" y="9045063"/>
                    <a:pt x="0" y="8004410"/>
                  </a:cubicBezTo>
                  <a:close/>
                </a:path>
              </a:pathLst>
            </a:custGeom>
            <a:solidFill>
              <a:schemeClr val="bg1"/>
            </a:solidFill>
            <a:ln>
              <a:noFill/>
            </a:ln>
            <a:effectLst>
              <a:outerShdw blurRad="533400" dist="114300" dir="168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任意多边形: 形状 21">
              <a:extLst>
                <a:ext uri="{FF2B5EF4-FFF2-40B4-BE49-F238E27FC236}">
                  <a16:creationId xmlns:a16="http://schemas.microsoft.com/office/drawing/2014/main" id="{FCD60B73-F01A-46D6-A413-6F42FE9279EA}"/>
                </a:ext>
              </a:extLst>
            </p:cNvPr>
            <p:cNvSpPr/>
            <p:nvPr/>
          </p:nvSpPr>
          <p:spPr>
            <a:xfrm rot="2700000">
              <a:off x="4957738" y="-987868"/>
              <a:ext cx="8833736" cy="8833736"/>
            </a:xfrm>
            <a:custGeom>
              <a:avLst/>
              <a:gdLst>
                <a:gd name="connsiteX0" fmla="*/ 0 w 8833736"/>
                <a:gd name="connsiteY0" fmla="*/ 3984398 h 8833736"/>
                <a:gd name="connsiteX1" fmla="*/ 3984397 w 8833736"/>
                <a:gd name="connsiteY1" fmla="*/ 0 h 8833736"/>
                <a:gd name="connsiteX2" fmla="*/ 8833736 w 8833736"/>
                <a:gd name="connsiteY2" fmla="*/ 4849339 h 8833736"/>
                <a:gd name="connsiteX3" fmla="*/ 4849338 w 8833736"/>
                <a:gd name="connsiteY3" fmla="*/ 8833736 h 8833736"/>
                <a:gd name="connsiteX4" fmla="*/ 1684257 w 8833736"/>
                <a:gd name="connsiteY4" fmla="*/ 8833736 h 8833736"/>
                <a:gd name="connsiteX5" fmla="*/ 0 w 8833736"/>
                <a:gd name="connsiteY5" fmla="*/ 7149479 h 883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736" h="8833736">
                  <a:moveTo>
                    <a:pt x="0" y="3984398"/>
                  </a:moveTo>
                  <a:lnTo>
                    <a:pt x="3984397" y="0"/>
                  </a:lnTo>
                  <a:lnTo>
                    <a:pt x="8833736" y="4849339"/>
                  </a:lnTo>
                  <a:lnTo>
                    <a:pt x="4849338" y="8833736"/>
                  </a:lnTo>
                  <a:lnTo>
                    <a:pt x="1684257" y="8833736"/>
                  </a:lnTo>
                  <a:cubicBezTo>
                    <a:pt x="754068" y="8833736"/>
                    <a:pt x="0" y="8079668"/>
                    <a:pt x="0" y="7149479"/>
                  </a:cubicBezTo>
                  <a:close/>
                </a:path>
              </a:pathLst>
            </a:custGeom>
            <a:solidFill>
              <a:schemeClr val="bg1"/>
            </a:solidFill>
            <a:ln>
              <a:noFill/>
            </a:ln>
            <a:effectLst>
              <a:outerShdw blurRad="533400" dist="114300" dir="168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任意多边形: 形状 5">
              <a:extLst>
                <a:ext uri="{FF2B5EF4-FFF2-40B4-BE49-F238E27FC236}">
                  <a16:creationId xmlns:a16="http://schemas.microsoft.com/office/drawing/2014/main" id="{63AE16C8-F8D9-46AD-B412-9A6CF8B19685}"/>
                </a:ext>
              </a:extLst>
            </p:cNvPr>
            <p:cNvSpPr/>
            <p:nvPr/>
          </p:nvSpPr>
          <p:spPr>
            <a:xfrm>
              <a:off x="0" y="0"/>
              <a:ext cx="3839722" cy="6858000"/>
            </a:xfrm>
            <a:custGeom>
              <a:avLst/>
              <a:gdLst>
                <a:gd name="connsiteX0" fmla="*/ 0 w 3839722"/>
                <a:gd name="connsiteY0" fmla="*/ 0 h 6858000"/>
                <a:gd name="connsiteX1" fmla="*/ 3839722 w 3839722"/>
                <a:gd name="connsiteY1" fmla="*/ 0 h 6858000"/>
                <a:gd name="connsiteX2" fmla="*/ 1572795 w 3839722"/>
                <a:gd name="connsiteY2" fmla="*/ 2266927 h 6858000"/>
                <a:gd name="connsiteX3" fmla="*/ 1572795 w 3839722"/>
                <a:gd name="connsiteY3" fmla="*/ 4591074 h 6858000"/>
                <a:gd name="connsiteX4" fmla="*/ 3839722 w 3839722"/>
                <a:gd name="connsiteY4" fmla="*/ 6858000 h 6858000"/>
                <a:gd name="connsiteX5" fmla="*/ 0 w 38397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22" h="6858000">
                  <a:moveTo>
                    <a:pt x="0" y="0"/>
                  </a:moveTo>
                  <a:lnTo>
                    <a:pt x="3839722" y="0"/>
                  </a:lnTo>
                  <a:lnTo>
                    <a:pt x="1572795" y="2266927"/>
                  </a:lnTo>
                  <a:cubicBezTo>
                    <a:pt x="931000" y="2908723"/>
                    <a:pt x="931000" y="3949278"/>
                    <a:pt x="1572795" y="4591074"/>
                  </a:cubicBezTo>
                  <a:lnTo>
                    <a:pt x="3839722" y="6858000"/>
                  </a:lnTo>
                  <a:lnTo>
                    <a:pt x="0" y="6858000"/>
                  </a:lnTo>
                  <a:close/>
                </a:path>
              </a:pathLst>
            </a:custGeom>
            <a:gradFill>
              <a:gsLst>
                <a:gs pos="0">
                  <a:schemeClr val="accent2"/>
                </a:gs>
                <a:gs pos="60000">
                  <a:schemeClr val="accent3"/>
                </a:gs>
                <a:gs pos="100000">
                  <a:schemeClr val="accent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grpSp>
      <p:sp>
        <p:nvSpPr>
          <p:cNvPr id="10" name="任意形状 9">
            <a:extLst>
              <a:ext uri="{FF2B5EF4-FFF2-40B4-BE49-F238E27FC236}">
                <a16:creationId xmlns:a16="http://schemas.microsoft.com/office/drawing/2014/main" id="{F2583162-263F-B846-9D22-21424AE955E2}"/>
              </a:ext>
            </a:extLst>
          </p:cNvPr>
          <p:cNvSpPr/>
          <p:nvPr/>
        </p:nvSpPr>
        <p:spPr>
          <a:xfrm rot="2700000">
            <a:off x="-622396" y="2791445"/>
            <a:ext cx="1348139" cy="1348139"/>
          </a:xfrm>
          <a:custGeom>
            <a:avLst/>
            <a:gdLst>
              <a:gd name="connsiteX0" fmla="*/ 2715 w 1348139"/>
              <a:gd name="connsiteY0" fmla="*/ 69050 h 1348139"/>
              <a:gd name="connsiteX1" fmla="*/ 169415 w 1348139"/>
              <a:gd name="connsiteY1" fmla="*/ 0 h 1348139"/>
              <a:gd name="connsiteX2" fmla="*/ 1112389 w 1348139"/>
              <a:gd name="connsiteY2" fmla="*/ 0 h 1348139"/>
              <a:gd name="connsiteX3" fmla="*/ 1348139 w 1348139"/>
              <a:gd name="connsiteY3" fmla="*/ 235750 h 1348139"/>
              <a:gd name="connsiteX4" fmla="*/ 1348139 w 1348139"/>
              <a:gd name="connsiteY4" fmla="*/ 1178724 h 1348139"/>
              <a:gd name="connsiteX5" fmla="*/ 1279089 w 1348139"/>
              <a:gd name="connsiteY5" fmla="*/ 1345424 h 1348139"/>
              <a:gd name="connsiteX6" fmla="*/ 1275063 w 1348139"/>
              <a:gd name="connsiteY6" fmla="*/ 1348139 h 1348139"/>
              <a:gd name="connsiteX7" fmla="*/ 0 w 1348139"/>
              <a:gd name="connsiteY7" fmla="*/ 73076 h 13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8139" h="1348139">
                <a:moveTo>
                  <a:pt x="2715" y="69050"/>
                </a:moveTo>
                <a:cubicBezTo>
                  <a:pt x="45377" y="26387"/>
                  <a:pt x="104314" y="0"/>
                  <a:pt x="169415" y="0"/>
                </a:cubicBezTo>
                <a:lnTo>
                  <a:pt x="1112389" y="0"/>
                </a:lnTo>
                <a:cubicBezTo>
                  <a:pt x="1242590" y="0"/>
                  <a:pt x="1348139" y="105549"/>
                  <a:pt x="1348139" y="235750"/>
                </a:cubicBezTo>
                <a:lnTo>
                  <a:pt x="1348139" y="1178724"/>
                </a:lnTo>
                <a:cubicBezTo>
                  <a:pt x="1348139" y="1243824"/>
                  <a:pt x="1321752" y="1302762"/>
                  <a:pt x="1279089" y="1345424"/>
                </a:cubicBezTo>
                <a:lnTo>
                  <a:pt x="1275063" y="1348139"/>
                </a:lnTo>
                <a:lnTo>
                  <a:pt x="0" y="73076"/>
                </a:lnTo>
                <a:close/>
              </a:path>
            </a:pathLst>
          </a:custGeom>
          <a:gradFill flip="none" rotWithShape="1">
            <a:gsLst>
              <a:gs pos="0">
                <a:schemeClr val="accent2"/>
              </a:gs>
              <a:gs pos="48000">
                <a:schemeClr val="accent3"/>
              </a:gs>
              <a:gs pos="91000">
                <a:schemeClr val="accent4"/>
              </a:gs>
            </a:gsLst>
            <a:lin ang="108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pic>
        <p:nvPicPr>
          <p:cNvPr id="9" name="Graphic 8" descr="Handshake outline">
            <a:extLst>
              <a:ext uri="{FF2B5EF4-FFF2-40B4-BE49-F238E27FC236}">
                <a16:creationId xmlns:a16="http://schemas.microsoft.com/office/drawing/2014/main" id="{2A2294D6-D98C-1045-B5C1-C4BDDDDC03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3989" y="52173"/>
            <a:ext cx="2272011" cy="2272011"/>
          </a:xfrm>
          <a:prstGeom prst="rect">
            <a:avLst/>
          </a:prstGeom>
        </p:spPr>
      </p:pic>
      <p:sp>
        <p:nvSpPr>
          <p:cNvPr id="19" name="PA_文本框 20" descr="e7d195523061f1c0d318120d6aeaf1b6ccceb6ba3da59c0775C5DE19DDDEBC09ED96DBD9900D9848D623ECAD1D4904B78047D0015C22C8BE97228BE8B5BFF08FE7A3AE04126DA07312A96C0F69F9BAB7F84E50B630CADF2707C1275C9C12938C0485828E545F0BC7EF34C2EFD8B7C4F0ABD6903DC3E3B3AC1D7CF5A68E644800273C1908F4D87140">
            <a:extLst>
              <a:ext uri="{FF2B5EF4-FFF2-40B4-BE49-F238E27FC236}">
                <a16:creationId xmlns:a16="http://schemas.microsoft.com/office/drawing/2014/main" id="{A55E4AC8-CA2A-5B44-828F-B03A8117202A}"/>
              </a:ext>
            </a:extLst>
          </p:cNvPr>
          <p:cNvSpPr txBox="1"/>
          <p:nvPr>
            <p:custDataLst>
              <p:tags r:id="rId1"/>
            </p:custDataLst>
          </p:nvPr>
        </p:nvSpPr>
        <p:spPr>
          <a:xfrm>
            <a:off x="904913" y="2248880"/>
            <a:ext cx="9260417" cy="1754326"/>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fontAlgn="base">
              <a:spcBef>
                <a:spcPct val="0"/>
              </a:spcBef>
              <a:spcAft>
                <a:spcPct val="0"/>
              </a:spcAft>
              <a:buFont typeface="Arial" panose="020B0604020202020204" pitchFamily="34" charset="0"/>
            </a:pPr>
            <a:r>
              <a:rPr lang="en-US" altLang="zh-CN" sz="5400" b="1" dirty="0">
                <a:solidFill>
                  <a:srgbClr val="FF0000"/>
                </a:solidFill>
                <a:latin typeface="Times New Roman" panose="02020603050405020304" pitchFamily="18" charset="0"/>
                <a:cs typeface="Times New Roman" panose="02020603050405020304" pitchFamily="18" charset="0"/>
              </a:rPr>
              <a:t>Xin </a:t>
            </a:r>
            <a:r>
              <a:rPr lang="en-US" altLang="zh-CN" sz="5400" b="1" dirty="0" err="1">
                <a:solidFill>
                  <a:srgbClr val="FF0000"/>
                </a:solidFill>
                <a:latin typeface="Times New Roman" panose="02020603050405020304" pitchFamily="18" charset="0"/>
                <a:cs typeface="Times New Roman" panose="02020603050405020304" pitchFamily="18" charset="0"/>
              </a:rPr>
              <a:t>chân</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thành</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cảm</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ơn</a:t>
            </a:r>
            <a:endParaRPr lang="en-US" altLang="zh-CN" sz="5400" b="1"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buFont typeface="Arial" panose="020B0604020202020204" pitchFamily="34" charset="0"/>
            </a:pPr>
            <a:r>
              <a:rPr lang="en-US" altLang="zh-CN" sz="5400" b="1" dirty="0">
                <a:solidFill>
                  <a:srgbClr val="FF0000"/>
                </a:solidFill>
                <a:latin typeface="Times New Roman" panose="02020603050405020304" pitchFamily="18" charset="0"/>
                <a:cs typeface="Times New Roman" panose="02020603050405020304" pitchFamily="18" charset="0"/>
              </a:rPr>
              <a:t>Ban </a:t>
            </a:r>
            <a:r>
              <a:rPr lang="en-US" altLang="zh-CN" sz="5400" b="1" dirty="0" err="1">
                <a:solidFill>
                  <a:srgbClr val="FF0000"/>
                </a:solidFill>
                <a:latin typeface="Times New Roman" panose="02020603050405020304" pitchFamily="18" charset="0"/>
                <a:cs typeface="Times New Roman" panose="02020603050405020304" pitchFamily="18" charset="0"/>
              </a:rPr>
              <a:t>giám</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khảo</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và</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quý</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thầy</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cô</a:t>
            </a:r>
            <a:r>
              <a:rPr lang="en-US" altLang="zh-CN" sz="5400" b="1">
                <a:solidFill>
                  <a:srgbClr val="FF0000"/>
                </a:solidFill>
                <a:latin typeface="Times New Roman" panose="02020603050405020304" pitchFamily="18" charset="0"/>
                <a:cs typeface="Times New Roman" panose="02020603050405020304" pitchFamily="18" charset="0"/>
              </a:rPr>
              <a:t>!</a:t>
            </a:r>
            <a:endParaRPr lang="en-US" altLang="zh-CN" sz="5400" b="1" dirty="0">
              <a:solidFill>
                <a:srgbClr val="FF000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5921C469-33B7-43CB-8979-A32BAEDA1B9A}"/>
              </a:ext>
            </a:extLst>
          </p:cNvPr>
          <p:cNvGrpSpPr/>
          <p:nvPr/>
        </p:nvGrpSpPr>
        <p:grpSpPr>
          <a:xfrm>
            <a:off x="2729157" y="4217769"/>
            <a:ext cx="3916499" cy="2225040"/>
            <a:chOff x="1197026" y="4232126"/>
            <a:chExt cx="3751815" cy="2630711"/>
          </a:xfrm>
        </p:grpSpPr>
        <p:pic>
          <p:nvPicPr>
            <p:cNvPr id="23" name="Picture 22">
              <a:extLst>
                <a:ext uri="{FF2B5EF4-FFF2-40B4-BE49-F238E27FC236}">
                  <a16:creationId xmlns:a16="http://schemas.microsoft.com/office/drawing/2014/main" id="{1BD952F8-7FA9-4390-8EF8-31506ED763D0}"/>
                </a:ext>
              </a:extLst>
            </p:cNvPr>
            <p:cNvPicPr>
              <a:picLocks noChangeAspect="1"/>
            </p:cNvPicPr>
            <p:nvPr/>
          </p:nvPicPr>
          <p:blipFill>
            <a:blip r:embed="rId6"/>
            <a:stretch>
              <a:fillRect/>
            </a:stretch>
          </p:blipFill>
          <p:spPr>
            <a:xfrm>
              <a:off x="2901180" y="4246637"/>
              <a:ext cx="2047661" cy="2616200"/>
            </a:xfrm>
            <a:prstGeom prst="rect">
              <a:avLst/>
            </a:prstGeom>
          </p:spPr>
        </p:pic>
        <p:pic>
          <p:nvPicPr>
            <p:cNvPr id="24" name="Picture 23">
              <a:extLst>
                <a:ext uri="{FF2B5EF4-FFF2-40B4-BE49-F238E27FC236}">
                  <a16:creationId xmlns:a16="http://schemas.microsoft.com/office/drawing/2014/main" id="{C7C9617C-279D-4392-9797-DB9687720B34}"/>
                </a:ext>
              </a:extLst>
            </p:cNvPr>
            <p:cNvPicPr>
              <a:picLocks noChangeAspect="1"/>
            </p:cNvPicPr>
            <p:nvPr/>
          </p:nvPicPr>
          <p:blipFill>
            <a:blip r:embed="rId7"/>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37879135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4131" name="AutoShape 4">
            <a:extLst>
              <a:ext uri="{FF2B5EF4-FFF2-40B4-BE49-F238E27FC236}">
                <a16:creationId xmlns:a16="http://schemas.microsoft.com/office/drawing/2014/main" id="{7723BEF9-1B51-AA5A-A3FB-A65C8EBB3685}"/>
              </a:ext>
            </a:extLst>
          </p:cNvPr>
          <p:cNvSpPr>
            <a:spLocks noChangeArrowheads="1"/>
          </p:cNvSpPr>
          <p:nvPr/>
        </p:nvSpPr>
        <p:spPr bwMode="auto">
          <a:xfrm>
            <a:off x="273628" y="2223544"/>
            <a:ext cx="2734664" cy="3776327"/>
          </a:xfrm>
          <a:prstGeom prst="plaque">
            <a:avLst>
              <a:gd name="adj" fmla="val 606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SG" altLang="en-US" sz="2400" b="1">
              <a:solidFill>
                <a:srgbClr val="000000"/>
              </a:solidFill>
              <a:cs typeface="Arial" panose="020B0604020202020204" pitchFamily="34" charset="0"/>
            </a:endParaRPr>
          </a:p>
        </p:txBody>
      </p:sp>
      <p:sp>
        <p:nvSpPr>
          <p:cNvPr id="304132" name="AutoShape 5">
            <a:extLst>
              <a:ext uri="{FF2B5EF4-FFF2-40B4-BE49-F238E27FC236}">
                <a16:creationId xmlns:a16="http://schemas.microsoft.com/office/drawing/2014/main" id="{DDAB0228-917F-CB07-BA1D-E0B1765CFAE3}"/>
              </a:ext>
            </a:extLst>
          </p:cNvPr>
          <p:cNvSpPr>
            <a:spLocks noChangeArrowheads="1"/>
          </p:cNvSpPr>
          <p:nvPr/>
        </p:nvSpPr>
        <p:spPr bwMode="auto">
          <a:xfrm>
            <a:off x="3205216" y="1771529"/>
            <a:ext cx="2793502" cy="2916733"/>
          </a:xfrm>
          <a:prstGeom prst="plaque">
            <a:avLst>
              <a:gd name="adj" fmla="val 606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en-US" sz="2400">
              <a:cs typeface="Times New Roman" panose="02020603050405020304" pitchFamily="18" charset="0"/>
            </a:endParaRPr>
          </a:p>
        </p:txBody>
      </p:sp>
      <p:sp>
        <p:nvSpPr>
          <p:cNvPr id="304133" name="AutoShape 6">
            <a:extLst>
              <a:ext uri="{FF2B5EF4-FFF2-40B4-BE49-F238E27FC236}">
                <a16:creationId xmlns:a16="http://schemas.microsoft.com/office/drawing/2014/main" id="{AD3870D3-AC4F-4D3F-861F-BE08646CD4C3}"/>
              </a:ext>
            </a:extLst>
          </p:cNvPr>
          <p:cNvSpPr>
            <a:spLocks noChangeArrowheads="1"/>
          </p:cNvSpPr>
          <p:nvPr/>
        </p:nvSpPr>
        <p:spPr bwMode="auto">
          <a:xfrm>
            <a:off x="6184861" y="1179109"/>
            <a:ext cx="2733383" cy="3199122"/>
          </a:xfrm>
          <a:prstGeom prst="plaque">
            <a:avLst>
              <a:gd name="adj" fmla="val 606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spcBef>
                <a:spcPct val="20000"/>
              </a:spcBef>
              <a:buFont typeface="Arial" panose="020B0604020202020204" pitchFamily="34" charset="0"/>
              <a:buNone/>
              <a:defRPr/>
            </a:pPr>
            <a:r>
              <a:rPr lang="en-US" sz="2800" dirty="0">
                <a:solidFill>
                  <a:srgbClr val="000000"/>
                </a:solidFill>
                <a:cs typeface="Arial" pitchFamily="34" charset="0"/>
              </a:rPr>
              <a:t> </a:t>
            </a:r>
          </a:p>
        </p:txBody>
      </p:sp>
      <p:sp>
        <p:nvSpPr>
          <p:cNvPr id="304134" name="AutoShape 7">
            <a:extLst>
              <a:ext uri="{FF2B5EF4-FFF2-40B4-BE49-F238E27FC236}">
                <a16:creationId xmlns:a16="http://schemas.microsoft.com/office/drawing/2014/main" id="{98B8B437-C006-2001-3369-08CE573D80DE}"/>
              </a:ext>
            </a:extLst>
          </p:cNvPr>
          <p:cNvSpPr>
            <a:spLocks noChangeArrowheads="1"/>
          </p:cNvSpPr>
          <p:nvPr/>
        </p:nvSpPr>
        <p:spPr bwMode="auto">
          <a:xfrm>
            <a:off x="649972" y="1566133"/>
            <a:ext cx="2011279" cy="593725"/>
          </a:xfrm>
          <a:prstGeom prst="flowChartTerminator">
            <a:avLst/>
          </a:prstGeom>
          <a:solidFill>
            <a:srgbClr val="CCFFCC"/>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CC3300"/>
                </a:solidFill>
                <a:latin typeface="Times New Roman" panose="02020603050405020304" pitchFamily="18" charset="0"/>
                <a:cs typeface="Times New Roman" panose="02020603050405020304" pitchFamily="18" charset="0"/>
              </a:rPr>
              <a:t>Thứ nhất</a:t>
            </a:r>
            <a:endParaRPr lang="en-SG" altLang="en-US" sz="2400" b="1" dirty="0">
              <a:solidFill>
                <a:srgbClr val="CC3300"/>
              </a:solidFill>
              <a:latin typeface="Times New Roman" panose="02020603050405020304" pitchFamily="18" charset="0"/>
              <a:cs typeface="Times New Roman" panose="02020603050405020304" pitchFamily="18" charset="0"/>
            </a:endParaRPr>
          </a:p>
        </p:txBody>
      </p:sp>
      <p:sp>
        <p:nvSpPr>
          <p:cNvPr id="304135" name="AutoShape 9">
            <a:extLst>
              <a:ext uri="{FF2B5EF4-FFF2-40B4-BE49-F238E27FC236}">
                <a16:creationId xmlns:a16="http://schemas.microsoft.com/office/drawing/2014/main" id="{71868491-ED2E-A2F5-1F5B-653B6EDBE9F2}"/>
              </a:ext>
            </a:extLst>
          </p:cNvPr>
          <p:cNvSpPr>
            <a:spLocks noChangeArrowheads="1"/>
          </p:cNvSpPr>
          <p:nvPr/>
        </p:nvSpPr>
        <p:spPr bwMode="auto">
          <a:xfrm>
            <a:off x="6795204" y="460822"/>
            <a:ext cx="2011279" cy="593725"/>
          </a:xfrm>
          <a:prstGeom prst="flowChartTerminator">
            <a:avLst/>
          </a:prstGeom>
          <a:solidFill>
            <a:srgbClr val="FFCC99"/>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CC3300"/>
                </a:solidFill>
                <a:latin typeface="Times New Roman" panose="02020603050405020304" pitchFamily="18" charset="0"/>
                <a:cs typeface="Times New Roman" panose="02020603050405020304" pitchFamily="18" charset="0"/>
              </a:rPr>
              <a:t>Thứ ba</a:t>
            </a:r>
            <a:endParaRPr lang="en-SG" altLang="en-US" sz="2400" b="1" dirty="0">
              <a:solidFill>
                <a:srgbClr val="CC3300"/>
              </a:solidFill>
              <a:latin typeface="Times New Roman" panose="02020603050405020304" pitchFamily="18" charset="0"/>
              <a:cs typeface="Times New Roman" panose="02020603050405020304" pitchFamily="18" charset="0"/>
            </a:endParaRPr>
          </a:p>
        </p:txBody>
      </p:sp>
      <p:sp>
        <p:nvSpPr>
          <p:cNvPr id="304136" name="AutoShape 10">
            <a:extLst>
              <a:ext uri="{FF2B5EF4-FFF2-40B4-BE49-F238E27FC236}">
                <a16:creationId xmlns:a16="http://schemas.microsoft.com/office/drawing/2014/main" id="{C240F76F-2969-BB70-D3A2-C89828850B80}"/>
              </a:ext>
            </a:extLst>
          </p:cNvPr>
          <p:cNvSpPr>
            <a:spLocks noChangeArrowheads="1"/>
          </p:cNvSpPr>
          <p:nvPr/>
        </p:nvSpPr>
        <p:spPr bwMode="auto">
          <a:xfrm>
            <a:off x="3759962" y="1107849"/>
            <a:ext cx="2011279" cy="593725"/>
          </a:xfrm>
          <a:prstGeom prst="flowChartTerminator">
            <a:avLst/>
          </a:prstGeom>
          <a:solidFill>
            <a:srgbClr val="FFFF99"/>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CC3300"/>
                </a:solidFill>
                <a:latin typeface="Times New Roman" panose="02020603050405020304" pitchFamily="18" charset="0"/>
                <a:cs typeface="Times New Roman" panose="02020603050405020304" pitchFamily="18" charset="0"/>
              </a:rPr>
              <a:t>Thứ hai</a:t>
            </a:r>
            <a:endParaRPr lang="en-SG" altLang="en-US" sz="2400" b="1" dirty="0">
              <a:solidFill>
                <a:srgbClr val="CC3300"/>
              </a:solidFill>
              <a:latin typeface="Times New Roman" panose="02020603050405020304" pitchFamily="18" charset="0"/>
              <a:cs typeface="Times New Roman" panose="02020603050405020304" pitchFamily="18" charset="0"/>
            </a:endParaRPr>
          </a:p>
        </p:txBody>
      </p:sp>
      <p:sp>
        <p:nvSpPr>
          <p:cNvPr id="49161" name="Freeform 17">
            <a:extLst>
              <a:ext uri="{FF2B5EF4-FFF2-40B4-BE49-F238E27FC236}">
                <a16:creationId xmlns:a16="http://schemas.microsoft.com/office/drawing/2014/main" id="{8489FF2B-2966-B9C1-8947-7E089DC0F819}"/>
              </a:ext>
            </a:extLst>
          </p:cNvPr>
          <p:cNvSpPr>
            <a:spLocks/>
          </p:cNvSpPr>
          <p:nvPr/>
        </p:nvSpPr>
        <p:spPr bwMode="gray">
          <a:xfrm rot="21216688">
            <a:off x="2566007" y="1343089"/>
            <a:ext cx="1060222" cy="993894"/>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9162" name="Freeform 18">
            <a:extLst>
              <a:ext uri="{FF2B5EF4-FFF2-40B4-BE49-F238E27FC236}">
                <a16:creationId xmlns:a16="http://schemas.microsoft.com/office/drawing/2014/main" id="{53146C50-E8EE-BB67-FF0D-B7D8BF0A753D}"/>
              </a:ext>
            </a:extLst>
          </p:cNvPr>
          <p:cNvSpPr>
            <a:spLocks/>
          </p:cNvSpPr>
          <p:nvPr/>
        </p:nvSpPr>
        <p:spPr bwMode="gray">
          <a:xfrm rot="21106006">
            <a:off x="5664300" y="631682"/>
            <a:ext cx="1023507" cy="1061754"/>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Rectangle 2">
            <a:extLst>
              <a:ext uri="{FF2B5EF4-FFF2-40B4-BE49-F238E27FC236}">
                <a16:creationId xmlns:a16="http://schemas.microsoft.com/office/drawing/2014/main" id="{DD67947D-FE4E-49AF-924E-0780321767F1}"/>
              </a:ext>
            </a:extLst>
          </p:cNvPr>
          <p:cNvSpPr/>
          <p:nvPr/>
        </p:nvSpPr>
        <p:spPr>
          <a:xfrm>
            <a:off x="4640263" y="2790826"/>
            <a:ext cx="2768600" cy="523220"/>
          </a:xfrm>
          <a:prstGeom prst="rect">
            <a:avLst/>
          </a:prstGeom>
        </p:spPr>
        <p:txBody>
          <a:bodyPr>
            <a:spAutoFit/>
          </a:bodyPr>
          <a:lstStyle/>
          <a:p>
            <a:pPr eaLnBrk="1" hangingPunct="1">
              <a:buFont typeface="Arial" panose="020B0604020202020204" pitchFamily="34" charset="0"/>
              <a:buNone/>
              <a:defRPr/>
            </a:pPr>
            <a:endParaRPr lang="en-US" sz="2800" dirty="0"/>
          </a:p>
        </p:txBody>
      </p:sp>
      <p:sp>
        <p:nvSpPr>
          <p:cNvPr id="5" name="Rectangle 3">
            <a:extLst>
              <a:ext uri="{FF2B5EF4-FFF2-40B4-BE49-F238E27FC236}">
                <a16:creationId xmlns:a16="http://schemas.microsoft.com/office/drawing/2014/main" id="{87208DE0-803E-6012-ED5F-A8669339CD49}"/>
              </a:ext>
            </a:extLst>
          </p:cNvPr>
          <p:cNvSpPr>
            <a:spLocks noGrp="1" noChangeArrowheads="1"/>
          </p:cNvSpPr>
          <p:nvPr>
            <p:ph type="title"/>
          </p:nvPr>
        </p:nvSpPr>
        <p:spPr>
          <a:xfrm>
            <a:off x="292875" y="43428"/>
            <a:ext cx="5430835" cy="863600"/>
          </a:xfrm>
          <a:solidFill>
            <a:schemeClr val="accent4">
              <a:lumMod val="20000"/>
              <a:lumOff val="80000"/>
            </a:schemeClr>
          </a:solidFill>
          <a:ln>
            <a:solidFill>
              <a:srgbClr val="FF0000"/>
            </a:solidFill>
          </a:ln>
        </p:spPr>
        <p:txBody>
          <a:bodyPr>
            <a:noAutofit/>
          </a:bodyPr>
          <a:lstStyle/>
          <a:p>
            <a:r>
              <a:rPr lang="en-US" altLang="en-US" sz="3200" b="1" dirty="0">
                <a:solidFill>
                  <a:schemeClr val="tx1"/>
                </a:solidFill>
                <a:latin typeface="Times New Roman" pitchFamily="18" charset="0"/>
                <a:cs typeface="Times New Roman" pitchFamily="18" charset="0"/>
              </a:rPr>
              <a:t>I.</a:t>
            </a:r>
            <a:r>
              <a:rPr lang="vi-VN" altLang="en-US" sz="3200" b="1" dirty="0">
                <a:solidFill>
                  <a:schemeClr val="tx1"/>
                </a:solidFill>
                <a:latin typeface="Times New Roman" pitchFamily="18" charset="0"/>
                <a:cs typeface="Times New Roman" pitchFamily="18" charset="0"/>
              </a:rPr>
              <a:t> </a:t>
            </a:r>
            <a:r>
              <a:rPr lang="en-US" altLang="en-US" sz="3200" b="1" dirty="0">
                <a:solidFill>
                  <a:schemeClr val="tx1"/>
                </a:solidFill>
                <a:latin typeface="Times New Roman" pitchFamily="18" charset="0"/>
                <a:cs typeface="Times New Roman" pitchFamily="18" charset="0"/>
              </a:rPr>
              <a:t>LÍ DO CHỌN BIỆN PHÁP</a:t>
            </a:r>
            <a:endParaRPr lang="en-US" altLang="en-US" sz="2000" b="1" dirty="0">
              <a:solidFill>
                <a:schemeClr val="tx1"/>
              </a:solidFill>
              <a:latin typeface="Times New Roman" pitchFamily="18" charset="0"/>
              <a:cs typeface="Times New Roman" pitchFamily="18" charset="0"/>
            </a:endParaRPr>
          </a:p>
        </p:txBody>
      </p:sp>
      <p:sp>
        <p:nvSpPr>
          <p:cNvPr id="6" name="Flowchart: Alternate Process 5">
            <a:extLst>
              <a:ext uri="{FF2B5EF4-FFF2-40B4-BE49-F238E27FC236}">
                <a16:creationId xmlns:a16="http://schemas.microsoft.com/office/drawing/2014/main" id="{5CB2DC30-A1FF-8CD8-3FE5-CF98206A47C7}"/>
              </a:ext>
            </a:extLst>
          </p:cNvPr>
          <p:cNvSpPr/>
          <p:nvPr/>
        </p:nvSpPr>
        <p:spPr bwMode="auto">
          <a:xfrm>
            <a:off x="342295" y="2267353"/>
            <a:ext cx="2646175" cy="3584807"/>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Đổi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cs typeface="Times New Roman" panose="02020603050405020304" pitchFamily="18" charset="0"/>
              </a:rPr>
              <a:t> GDPT 2018</a:t>
            </a:r>
          </a:p>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Thay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đổi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mục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yêu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môn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văn</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7D5F8EF2-DA4D-14B0-14E9-E33B960EC44D}"/>
              </a:ext>
            </a:extLst>
          </p:cNvPr>
          <p:cNvSpPr/>
          <p:nvPr/>
        </p:nvSpPr>
        <p:spPr bwMode="auto">
          <a:xfrm>
            <a:off x="3273624" y="1831205"/>
            <a:ext cx="2576317" cy="272355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HS </a:t>
            </a:r>
            <a:r>
              <a:rPr lang="en-US" sz="2800" b="1" dirty="0" err="1">
                <a:solidFill>
                  <a:schemeClr val="tx1"/>
                </a:solidFill>
                <a:latin typeface="Times New Roman" panose="02020603050405020304" pitchFamily="18" charset="0"/>
                <a:cs typeface="Times New Roman" panose="02020603050405020304" pitchFamily="18" charset="0"/>
              </a:rPr>
              <a:t>thụ</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thiếu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hăng</a:t>
            </a:r>
            <a:r>
              <a:rPr lang="en-US" sz="2800" b="1" dirty="0">
                <a:solidFill>
                  <a:schemeClr val="tx1"/>
                </a:solidFill>
                <a:latin typeface="Times New Roman" panose="02020603050405020304" pitchFamily="18" charset="0"/>
                <a:cs typeface="Times New Roman" panose="02020603050405020304" pitchFamily="18" charset="0"/>
              </a:rPr>
              <a:t> say</a:t>
            </a:r>
          </a:p>
          <a:p>
            <a:pPr algn="just">
              <a:defRPr/>
            </a:pPr>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Ngại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nói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ngại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viết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70EB659A-195D-AABC-B6B2-05C6852BE709}"/>
              </a:ext>
            </a:extLst>
          </p:cNvPr>
          <p:cNvSpPr/>
          <p:nvPr/>
        </p:nvSpPr>
        <p:spPr bwMode="auto">
          <a:xfrm>
            <a:off x="6343395" y="1293246"/>
            <a:ext cx="2459119" cy="292002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b="1" dirty="0">
                <a:solidFill>
                  <a:schemeClr val="tx1"/>
                </a:solidFill>
                <a:latin typeface="Times New Roman" panose="02020603050405020304" pitchFamily="18" charset="0"/>
                <a:cs typeface="Times New Roman" panose="02020603050405020304" pitchFamily="18" charset="0"/>
              </a:rPr>
              <a:t>GV </a:t>
            </a:r>
            <a:r>
              <a:rPr lang="en-US" sz="2800" b="1" dirty="0" err="1">
                <a:solidFill>
                  <a:schemeClr val="tx1"/>
                </a:solidFill>
                <a:latin typeface="Times New Roman" panose="02020603050405020304" pitchFamily="18" charset="0"/>
                <a:cs typeface="Times New Roman" panose="02020603050405020304" pitchFamily="18" charset="0"/>
              </a:rPr>
              <a:t>chưa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mạnh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mới</a:t>
            </a:r>
            <a:endParaRPr lang="en-US" sz="2800" b="1" dirty="0">
              <a:solidFill>
                <a:schemeClr val="tx1"/>
              </a:solidFill>
              <a:latin typeface="Times New Roman" panose="02020603050405020304" pitchFamily="18" charset="0"/>
              <a:cs typeface="Times New Roman" panose="02020603050405020304" pitchFamily="18" charset="0"/>
            </a:endParaRPr>
          </a:p>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Chưa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tạo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thú</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5" name="AutoShape 6">
            <a:extLst>
              <a:ext uri="{FF2B5EF4-FFF2-40B4-BE49-F238E27FC236}">
                <a16:creationId xmlns:a16="http://schemas.microsoft.com/office/drawing/2014/main" id="{0305EF0C-9A28-4F1F-97BB-D9803E81EECB}"/>
              </a:ext>
            </a:extLst>
          </p:cNvPr>
          <p:cNvSpPr>
            <a:spLocks noChangeArrowheads="1"/>
          </p:cNvSpPr>
          <p:nvPr/>
        </p:nvSpPr>
        <p:spPr bwMode="auto">
          <a:xfrm>
            <a:off x="9165742" y="875539"/>
            <a:ext cx="2733383" cy="3337735"/>
          </a:xfrm>
          <a:prstGeom prst="plaque">
            <a:avLst>
              <a:gd name="adj" fmla="val 606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spcBef>
                <a:spcPct val="20000"/>
              </a:spcBef>
              <a:buFont typeface="Arial" panose="020B0604020202020204" pitchFamily="34" charset="0"/>
              <a:buNone/>
              <a:defRPr/>
            </a:pPr>
            <a:r>
              <a:rPr lang="en-US" sz="2800" dirty="0">
                <a:solidFill>
                  <a:srgbClr val="000000"/>
                </a:solidFill>
                <a:cs typeface="Arial" pitchFamily="34" charset="0"/>
              </a:rPr>
              <a:t> </a:t>
            </a:r>
          </a:p>
        </p:txBody>
      </p:sp>
      <p:sp>
        <p:nvSpPr>
          <p:cNvPr id="16" name="AutoShape 9">
            <a:extLst>
              <a:ext uri="{FF2B5EF4-FFF2-40B4-BE49-F238E27FC236}">
                <a16:creationId xmlns:a16="http://schemas.microsoft.com/office/drawing/2014/main" id="{D306FD93-CD05-45F3-856E-4DE12408927A}"/>
              </a:ext>
            </a:extLst>
          </p:cNvPr>
          <p:cNvSpPr>
            <a:spLocks noChangeArrowheads="1"/>
          </p:cNvSpPr>
          <p:nvPr/>
        </p:nvSpPr>
        <p:spPr bwMode="auto">
          <a:xfrm>
            <a:off x="9821210" y="151020"/>
            <a:ext cx="2011279" cy="593725"/>
          </a:xfrm>
          <a:prstGeom prst="flowChartTerminator">
            <a:avLst/>
          </a:prstGeom>
          <a:solidFill>
            <a:srgbClr val="CCECFF"/>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CC3300"/>
                </a:solidFill>
                <a:latin typeface="Times New Roman" panose="02020603050405020304" pitchFamily="18" charset="0"/>
                <a:cs typeface="Times New Roman" panose="02020603050405020304" pitchFamily="18" charset="0"/>
              </a:rPr>
              <a:t>Thứ </a:t>
            </a:r>
            <a:r>
              <a:rPr lang="en-US" altLang="en-US" sz="2400" b="1" dirty="0" err="1">
                <a:solidFill>
                  <a:srgbClr val="CC3300"/>
                </a:solidFill>
                <a:latin typeface="Times New Roman" panose="02020603050405020304" pitchFamily="18" charset="0"/>
                <a:cs typeface="Times New Roman" panose="02020603050405020304" pitchFamily="18" charset="0"/>
              </a:rPr>
              <a:t>tư</a:t>
            </a:r>
            <a:endParaRPr lang="en-SG" altLang="en-US" sz="2400" b="1" dirty="0">
              <a:solidFill>
                <a:srgbClr val="CC3300"/>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5692F750-D5C4-4CEE-B44F-454C0897C9AF}"/>
              </a:ext>
            </a:extLst>
          </p:cNvPr>
          <p:cNvSpPr/>
          <p:nvPr/>
        </p:nvSpPr>
        <p:spPr bwMode="auto">
          <a:xfrm>
            <a:off x="9302873" y="913556"/>
            <a:ext cx="2459119" cy="313090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Truyện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hóa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đức</a:t>
            </a:r>
            <a:endParaRPr lang="en-US" sz="2800" b="1" dirty="0">
              <a:solidFill>
                <a:schemeClr val="tx1"/>
              </a:solidFill>
              <a:latin typeface="Times New Roman" panose="02020603050405020304" pitchFamily="18" charset="0"/>
              <a:cs typeface="Times New Roman" panose="02020603050405020304" pitchFamily="18" charset="0"/>
            </a:endParaRPr>
          </a:p>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Giữ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gìn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9" name="Freeform 18">
            <a:extLst>
              <a:ext uri="{FF2B5EF4-FFF2-40B4-BE49-F238E27FC236}">
                <a16:creationId xmlns:a16="http://schemas.microsoft.com/office/drawing/2014/main" id="{F9516DF2-6B32-4654-971B-B282D18142A5}"/>
              </a:ext>
            </a:extLst>
          </p:cNvPr>
          <p:cNvSpPr>
            <a:spLocks/>
          </p:cNvSpPr>
          <p:nvPr/>
        </p:nvSpPr>
        <p:spPr bwMode="gray">
          <a:xfrm rot="21443922">
            <a:off x="8844632" y="-19859"/>
            <a:ext cx="1023507" cy="1061754"/>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FFFF00"/>
          </a:solidFill>
          <a:ln>
            <a:noFill/>
          </a:ln>
        </p:spPr>
        <p:txBody>
          <a:bodyPr/>
          <a:lstStyle/>
          <a:p>
            <a:endParaRPr lang="en-US" dirty="0"/>
          </a:p>
        </p:txBody>
      </p:sp>
      <p:grpSp>
        <p:nvGrpSpPr>
          <p:cNvPr id="20" name="Group 19">
            <a:extLst>
              <a:ext uri="{FF2B5EF4-FFF2-40B4-BE49-F238E27FC236}">
                <a16:creationId xmlns:a16="http://schemas.microsoft.com/office/drawing/2014/main" id="{7C9732E2-BB5C-4135-8C32-57166BB6CC87}"/>
              </a:ext>
            </a:extLst>
          </p:cNvPr>
          <p:cNvGrpSpPr/>
          <p:nvPr/>
        </p:nvGrpSpPr>
        <p:grpSpPr bwMode="auto">
          <a:xfrm>
            <a:off x="3205216" y="4714875"/>
            <a:ext cx="8986784" cy="2143125"/>
            <a:chOff x="528" y="2736"/>
            <a:chExt cx="4423" cy="1220"/>
          </a:xfrm>
        </p:grpSpPr>
        <p:sp>
          <p:nvSpPr>
            <p:cNvPr id="21" name="AutoShape 20">
              <a:extLst>
                <a:ext uri="{FF2B5EF4-FFF2-40B4-BE49-F238E27FC236}">
                  <a16:creationId xmlns:a16="http://schemas.microsoft.com/office/drawing/2014/main" id="{6780D5A9-AB0C-457E-BF15-7BC3AA6A81F6}"/>
                </a:ext>
              </a:extLst>
            </p:cNvPr>
            <p:cNvSpPr>
              <a:spLocks noChangeArrowheads="1"/>
            </p:cNvSpPr>
            <p:nvPr/>
          </p:nvSpPr>
          <p:spPr bwMode="ltGray">
            <a:xfrm>
              <a:off x="1456" y="2736"/>
              <a:ext cx="3495" cy="1079"/>
            </a:xfrm>
            <a:prstGeom prst="roundRect">
              <a:avLst>
                <a:gd name="adj" fmla="val 16667"/>
              </a:avLst>
            </a:prstGeom>
            <a:gradFill rotWithShape="1">
              <a:gsLst>
                <a:gs pos="0">
                  <a:schemeClr val="folHlink"/>
                </a:gs>
                <a:gs pos="50000">
                  <a:schemeClr val="folHlink">
                    <a:gamma/>
                    <a:tint val="42353"/>
                    <a:invGamma/>
                  </a:schemeClr>
                </a:gs>
                <a:gs pos="100000">
                  <a:schemeClr val="folHlink"/>
                </a:gs>
              </a:gsLst>
              <a:lin ang="5400000" scaled="1"/>
            </a:gradFill>
            <a:ln w="19050" algn="ctr">
              <a:solidFill>
                <a:schemeClr val="bg2"/>
              </a:solidFill>
              <a:round/>
            </a:ln>
            <a:effectLst/>
          </p:spPr>
          <p:txBody>
            <a:bodyPr wrap="none" anchor="ctr"/>
            <a:lstStyle/>
            <a:p>
              <a:pPr algn="ctr">
                <a:defRPr/>
              </a:pPr>
              <a:r>
                <a:rPr lang="en-US" sz="2400" b="1" dirty="0">
                  <a:solidFill>
                    <a:srgbClr val="0606BA"/>
                  </a:solidFill>
                  <a:latin typeface="Times New Roman" panose="02020603050405020304" pitchFamily="18" charset="0"/>
                  <a:cs typeface="Times New Roman" panose="02020603050405020304" pitchFamily="18" charset="0"/>
                </a:rPr>
                <a:t>BIỆN PHÁP NÂNG CAO NĂNG LỰC ĐỌC HIỂU</a:t>
              </a:r>
            </a:p>
            <a:p>
              <a:pPr algn="ctr">
                <a:defRPr/>
              </a:pPr>
              <a:r>
                <a:rPr lang="en-US" sz="2400" b="1" dirty="0">
                  <a:solidFill>
                    <a:srgbClr val="0606BA"/>
                  </a:solidFill>
                  <a:latin typeface="Times New Roman" panose="02020603050405020304" pitchFamily="18" charset="0"/>
                  <a:cs typeface="Times New Roman" panose="02020603050405020304" pitchFamily="18" charset="0"/>
                </a:rPr>
                <a:t> TRUYỆN DÂN GIAN TRONG MÔN NGỮ VĂN </a:t>
              </a:r>
            </a:p>
            <a:p>
              <a:pPr algn="ctr">
                <a:defRPr/>
              </a:pPr>
              <a:r>
                <a:rPr lang="en-US" sz="2400" b="1" dirty="0">
                  <a:solidFill>
                    <a:srgbClr val="0606BA"/>
                  </a:solidFill>
                  <a:latin typeface="Times New Roman" panose="02020603050405020304" pitchFamily="18" charset="0"/>
                  <a:cs typeface="Times New Roman" panose="02020603050405020304" pitchFamily="18" charset="0"/>
                </a:rPr>
                <a:t>CHO HỌC SINH LỚP 6</a:t>
              </a:r>
            </a:p>
          </p:txBody>
        </p:sp>
        <p:sp>
          <p:nvSpPr>
            <p:cNvPr id="22" name="Rectangle 21">
              <a:extLst>
                <a:ext uri="{FF2B5EF4-FFF2-40B4-BE49-F238E27FC236}">
                  <a16:creationId xmlns:a16="http://schemas.microsoft.com/office/drawing/2014/main" id="{A9BA9B9A-2045-41B3-9B16-DD7041505515}"/>
                </a:ext>
              </a:extLst>
            </p:cNvPr>
            <p:cNvSpPr>
              <a:spLocks noChangeArrowheads="1"/>
            </p:cNvSpPr>
            <p:nvPr/>
          </p:nvSpPr>
          <p:spPr bwMode="auto">
            <a:xfrm>
              <a:off x="1776" y="3072"/>
              <a:ext cx="296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D7181F"/>
                </a:buClr>
                <a:buFont typeface="Wingdings" panose="05000000000000000000" pitchFamily="2" charset="2"/>
                <a:buNone/>
              </a:pPr>
              <a:endParaRPr lang="en-US" altLang="en-US" sz="2000" b="1">
                <a:latin typeface="Times New Roman" panose="02020603050405020304" pitchFamily="18" charset="0"/>
                <a:cs typeface="Times New Roman" panose="02020603050405020304" pitchFamily="18" charset="0"/>
              </a:endParaRPr>
            </a:p>
          </p:txBody>
        </p:sp>
        <p:pic>
          <p:nvPicPr>
            <p:cNvPr id="23" name="Picture 22" descr="YG_circle001">
              <a:extLst>
                <a:ext uri="{FF2B5EF4-FFF2-40B4-BE49-F238E27FC236}">
                  <a16:creationId xmlns:a16="http://schemas.microsoft.com/office/drawing/2014/main" id="{C452F29D-6119-4C25-A458-22AAE7DF6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2736"/>
              <a:ext cx="1048"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3">
              <a:extLst>
                <a:ext uri="{FF2B5EF4-FFF2-40B4-BE49-F238E27FC236}">
                  <a16:creationId xmlns:a16="http://schemas.microsoft.com/office/drawing/2014/main" id="{78D851FC-4940-4137-BA3D-5E50F84E29E5}"/>
                </a:ext>
              </a:extLst>
            </p:cNvPr>
            <p:cNvSpPr txBox="1">
              <a:spLocks noChangeArrowheads="1"/>
            </p:cNvSpPr>
            <p:nvPr/>
          </p:nvSpPr>
          <p:spPr bwMode="gray">
            <a:xfrm>
              <a:off x="646" y="3044"/>
              <a:ext cx="812"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dirty="0" err="1">
                  <a:solidFill>
                    <a:srgbClr val="0606BA"/>
                  </a:solidFill>
                  <a:latin typeface="Times New Roman" panose="02020603050405020304" pitchFamily="18" charset="0"/>
                  <a:cs typeface="Times New Roman" panose="02020603050405020304" pitchFamily="18" charset="0"/>
                </a:rPr>
                <a:t>Đề</a:t>
              </a:r>
              <a:r>
                <a:rPr lang="en-US" altLang="en-US" sz="2400" b="1" dirty="0">
                  <a:solidFill>
                    <a:srgbClr val="0606BA"/>
                  </a:solidFill>
                  <a:latin typeface="Times New Roman" panose="02020603050405020304" pitchFamily="18" charset="0"/>
                  <a:cs typeface="Times New Roman" panose="02020603050405020304" pitchFamily="18" charset="0"/>
                </a:rPr>
                <a:t> </a:t>
              </a:r>
              <a:r>
                <a:rPr lang="en-US" altLang="en-US" sz="2400" b="1" dirty="0" err="1">
                  <a:solidFill>
                    <a:srgbClr val="0606BA"/>
                  </a:solidFill>
                  <a:latin typeface="Times New Roman" panose="02020603050405020304" pitchFamily="18" charset="0"/>
                  <a:cs typeface="Times New Roman" panose="02020603050405020304" pitchFamily="18" charset="0"/>
                </a:rPr>
                <a:t>xuất</a:t>
              </a:r>
              <a:r>
                <a:rPr lang="en-US" altLang="en-US" sz="2400" b="1" dirty="0">
                  <a:solidFill>
                    <a:srgbClr val="0606BA"/>
                  </a:solidFill>
                  <a:latin typeface="Times New Roman" panose="02020603050405020304" pitchFamily="18" charset="0"/>
                  <a:cs typeface="Times New Roman" panose="02020603050405020304" pitchFamily="18" charset="0"/>
                </a:rPr>
                <a:t> </a:t>
              </a:r>
              <a:r>
                <a:rPr lang="en-US" altLang="en-US" sz="2400" b="1" dirty="0" err="1">
                  <a:solidFill>
                    <a:srgbClr val="0606BA"/>
                  </a:solidFill>
                  <a:latin typeface="Times New Roman" panose="02020603050405020304" pitchFamily="18" charset="0"/>
                  <a:cs typeface="Times New Roman" panose="02020603050405020304" pitchFamily="18" charset="0"/>
                </a:rPr>
                <a:t>biện</a:t>
              </a:r>
              <a:r>
                <a:rPr lang="en-US" altLang="en-US" sz="2400" b="1" dirty="0">
                  <a:solidFill>
                    <a:srgbClr val="0606BA"/>
                  </a:solidFill>
                  <a:latin typeface="Times New Roman" panose="02020603050405020304" pitchFamily="18" charset="0"/>
                  <a:cs typeface="Times New Roman" panose="02020603050405020304" pitchFamily="18" charset="0"/>
                </a:rPr>
                <a:t> </a:t>
              </a:r>
              <a:r>
                <a:rPr lang="en-US" altLang="en-US" sz="2400" b="1" dirty="0" err="1">
                  <a:solidFill>
                    <a:srgbClr val="0606BA"/>
                  </a:solidFill>
                  <a:latin typeface="Times New Roman" panose="02020603050405020304" pitchFamily="18" charset="0"/>
                  <a:cs typeface="Times New Roman" panose="02020603050405020304" pitchFamily="18" charset="0"/>
                </a:rPr>
                <a:t>pháp</a:t>
              </a:r>
              <a:endParaRPr lang="en-US" altLang="en-US" sz="2400" b="1" dirty="0">
                <a:solidFill>
                  <a:srgbClr val="0606BA"/>
                </a:solidFill>
                <a:latin typeface="Times New Roman" panose="02020603050405020304" pitchFamily="18" charset="0"/>
                <a:cs typeface="Times New Roman" panose="02020603050405020304" pitchFamily="18" charset="0"/>
              </a:endParaRP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04131"/>
                                        </p:tgtEl>
                                        <p:attrNameLst>
                                          <p:attrName>style.visibility</p:attrName>
                                        </p:attrNameLst>
                                      </p:cBhvr>
                                      <p:to>
                                        <p:strVal val="visible"/>
                                      </p:to>
                                    </p:set>
                                    <p:animEffect transition="in" filter="barn(inVertical)">
                                      <p:cBhvr>
                                        <p:cTn id="7" dur="500"/>
                                        <p:tgtEl>
                                          <p:spTgt spid="304131"/>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304134"/>
                                        </p:tgtEl>
                                        <p:attrNameLst>
                                          <p:attrName>style.visibility</p:attrName>
                                        </p:attrNameLst>
                                      </p:cBhvr>
                                      <p:to>
                                        <p:strVal val="visible"/>
                                      </p:to>
                                    </p:set>
                                    <p:animEffect transition="in" filter="barn(inVertical)">
                                      <p:cBhvr>
                                        <p:cTn id="10" dur="500"/>
                                        <p:tgtEl>
                                          <p:spTgt spid="3041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9161"/>
                                        </p:tgtEl>
                                        <p:attrNameLst>
                                          <p:attrName>style.visibility</p:attrName>
                                        </p:attrNameLst>
                                      </p:cBhvr>
                                      <p:to>
                                        <p:strVal val="visible"/>
                                      </p:to>
                                    </p:set>
                                    <p:animEffect transition="in" filter="barn(inVertical)">
                                      <p:cBhvr>
                                        <p:cTn id="18" dur="500"/>
                                        <p:tgtEl>
                                          <p:spTgt spid="49161"/>
                                        </p:tgtEl>
                                      </p:cBhvr>
                                    </p:animEffect>
                                  </p:childTnLst>
                                </p:cTn>
                              </p:par>
                              <p:par>
                                <p:cTn id="19" presetID="16" presetClass="entr" presetSubtype="21" fill="hold" grpId="1" nodeType="withEffect">
                                  <p:stCondLst>
                                    <p:cond delay="0"/>
                                  </p:stCondLst>
                                  <p:childTnLst>
                                    <p:set>
                                      <p:cBhvr>
                                        <p:cTn id="20" dur="1" fill="hold">
                                          <p:stCondLst>
                                            <p:cond delay="0"/>
                                          </p:stCondLst>
                                        </p:cTn>
                                        <p:tgtEl>
                                          <p:spTgt spid="304136"/>
                                        </p:tgtEl>
                                        <p:attrNameLst>
                                          <p:attrName>style.visibility</p:attrName>
                                        </p:attrNameLst>
                                      </p:cBhvr>
                                      <p:to>
                                        <p:strVal val="visible"/>
                                      </p:to>
                                    </p:set>
                                    <p:animEffect transition="in" filter="barn(inVertical)">
                                      <p:cBhvr>
                                        <p:cTn id="21" dur="500"/>
                                        <p:tgtEl>
                                          <p:spTgt spid="30413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1" nodeType="withEffect">
                                  <p:stCondLst>
                                    <p:cond delay="0"/>
                                  </p:stCondLst>
                                  <p:childTnLst>
                                    <p:set>
                                      <p:cBhvr>
                                        <p:cTn id="26" dur="1" fill="hold">
                                          <p:stCondLst>
                                            <p:cond delay="0"/>
                                          </p:stCondLst>
                                        </p:cTn>
                                        <p:tgtEl>
                                          <p:spTgt spid="304132"/>
                                        </p:tgtEl>
                                        <p:attrNameLst>
                                          <p:attrName>style.visibility</p:attrName>
                                        </p:attrNameLst>
                                      </p:cBhvr>
                                      <p:to>
                                        <p:strVal val="visible"/>
                                      </p:to>
                                    </p:set>
                                    <p:animEffect transition="in" filter="barn(inVertical)">
                                      <p:cBhvr>
                                        <p:cTn id="27" dur="500"/>
                                        <p:tgtEl>
                                          <p:spTgt spid="3041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1" nodeType="withEffect">
                                  <p:stCondLst>
                                    <p:cond delay="0"/>
                                  </p:stCondLst>
                                  <p:childTnLst>
                                    <p:set>
                                      <p:cBhvr>
                                        <p:cTn id="34" dur="1" fill="hold">
                                          <p:stCondLst>
                                            <p:cond delay="0"/>
                                          </p:stCondLst>
                                        </p:cTn>
                                        <p:tgtEl>
                                          <p:spTgt spid="304133"/>
                                        </p:tgtEl>
                                        <p:attrNameLst>
                                          <p:attrName>style.visibility</p:attrName>
                                        </p:attrNameLst>
                                      </p:cBhvr>
                                      <p:to>
                                        <p:strVal val="visible"/>
                                      </p:to>
                                    </p:set>
                                    <p:animEffect transition="in" filter="barn(inVertical)">
                                      <p:cBhvr>
                                        <p:cTn id="35" dur="500"/>
                                        <p:tgtEl>
                                          <p:spTgt spid="304133"/>
                                        </p:tgtEl>
                                      </p:cBhvr>
                                    </p:animEffect>
                                  </p:childTnLst>
                                </p:cTn>
                              </p:par>
                              <p:par>
                                <p:cTn id="36" presetID="16" presetClass="entr" presetSubtype="21" fill="hold" grpId="1" nodeType="withEffect">
                                  <p:stCondLst>
                                    <p:cond delay="0"/>
                                  </p:stCondLst>
                                  <p:childTnLst>
                                    <p:set>
                                      <p:cBhvr>
                                        <p:cTn id="37" dur="1" fill="hold">
                                          <p:stCondLst>
                                            <p:cond delay="0"/>
                                          </p:stCondLst>
                                        </p:cTn>
                                        <p:tgtEl>
                                          <p:spTgt spid="304135"/>
                                        </p:tgtEl>
                                        <p:attrNameLst>
                                          <p:attrName>style.visibility</p:attrName>
                                        </p:attrNameLst>
                                      </p:cBhvr>
                                      <p:to>
                                        <p:strVal val="visible"/>
                                      </p:to>
                                    </p:set>
                                    <p:animEffect transition="in" filter="barn(inVertical)">
                                      <p:cBhvr>
                                        <p:cTn id="38" dur="500"/>
                                        <p:tgtEl>
                                          <p:spTgt spid="3041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9162"/>
                                        </p:tgtEl>
                                        <p:attrNameLst>
                                          <p:attrName>style.visibility</p:attrName>
                                        </p:attrNameLst>
                                      </p:cBhvr>
                                      <p:to>
                                        <p:strVal val="visible"/>
                                      </p:to>
                                    </p:set>
                                    <p:animEffect transition="in" filter="barn(inVertical)">
                                      <p:cBhvr>
                                        <p:cTn id="41" dur="500"/>
                                        <p:tgtEl>
                                          <p:spTgt spid="4916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1"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1"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animBg="1"/>
      <p:bldP spid="304131" grpId="1" animBg="1"/>
      <p:bldP spid="304132" grpId="0" animBg="1"/>
      <p:bldP spid="304132" grpId="1" animBg="1"/>
      <p:bldP spid="304133" grpId="0" animBg="1"/>
      <p:bldP spid="304133" grpId="1" animBg="1"/>
      <p:bldP spid="304134" grpId="0" animBg="1"/>
      <p:bldP spid="304134" grpId="1" animBg="1"/>
      <p:bldP spid="304135" grpId="0" animBg="1"/>
      <p:bldP spid="304135" grpId="1" animBg="1"/>
      <p:bldP spid="304136" grpId="0" animBg="1"/>
      <p:bldP spid="304136" grpId="1" animBg="1"/>
      <p:bldP spid="49161" grpId="0" animBg="1"/>
      <p:bldP spid="49162" grpId="0" animBg="1"/>
      <p:bldP spid="3" grpId="0"/>
      <p:bldP spid="6" grpId="0" animBg="1"/>
      <p:bldP spid="7" grpId="0" animBg="1"/>
      <p:bldP spid="8" grpId="0" animBg="1"/>
      <p:bldP spid="15" grpId="0" animBg="1"/>
      <p:bldP spid="15" grpId="1" animBg="1"/>
      <p:bldP spid="16" grpId="0" animBg="1"/>
      <p:bldP spid="16" grpId="1" animBg="1"/>
      <p:bldP spid="17"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8653D65-A456-4D2A-BD39-57E939642C67}"/>
              </a:ext>
            </a:extLst>
          </p:cNvPr>
          <p:cNvSpPr/>
          <p:nvPr/>
        </p:nvSpPr>
        <p:spPr>
          <a:xfrm>
            <a:off x="473612" y="565755"/>
            <a:ext cx="11718388" cy="179833"/>
          </a:xfrm>
          <a:prstGeom prst="rect">
            <a:avLst/>
          </a:prstGeom>
          <a:solidFill>
            <a:srgbClr val="94BC7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mj-lt"/>
            </a:endParaRPr>
          </a:p>
        </p:txBody>
      </p:sp>
      <p:sp>
        <p:nvSpPr>
          <p:cNvPr id="7" name="矩形 6">
            <a:extLst>
              <a:ext uri="{FF2B5EF4-FFF2-40B4-BE49-F238E27FC236}">
                <a16:creationId xmlns:a16="http://schemas.microsoft.com/office/drawing/2014/main" id="{0D808BCA-E3B8-49E0-8FE9-EA6BA13367F6}"/>
              </a:ext>
            </a:extLst>
          </p:cNvPr>
          <p:cNvSpPr/>
          <p:nvPr/>
        </p:nvSpPr>
        <p:spPr>
          <a:xfrm>
            <a:off x="3679212" y="1155641"/>
            <a:ext cx="8317256" cy="2559467"/>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800">
              <a:latin typeface="+mj-lt"/>
              <a:ea typeface="汉仪黑荔枝体简" panose="00020600040101010101" pitchFamily="18" charset="-122"/>
            </a:endParaRPr>
          </a:p>
        </p:txBody>
      </p:sp>
      <p:sp>
        <p:nvSpPr>
          <p:cNvPr id="8" name="矩形 7">
            <a:extLst>
              <a:ext uri="{FF2B5EF4-FFF2-40B4-BE49-F238E27FC236}">
                <a16:creationId xmlns:a16="http://schemas.microsoft.com/office/drawing/2014/main" id="{204F0017-87D1-44E5-8AAF-972ED0D804F5}"/>
              </a:ext>
            </a:extLst>
          </p:cNvPr>
          <p:cNvSpPr/>
          <p:nvPr/>
        </p:nvSpPr>
        <p:spPr>
          <a:xfrm>
            <a:off x="4611397" y="840315"/>
            <a:ext cx="4756889" cy="471027"/>
          </a:xfrm>
          <a:prstGeom prst="rect">
            <a:avLst/>
          </a:prstGeom>
          <a:solidFill>
            <a:srgbClr val="D8E7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b="1" dirty="0" err="1">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Truyện</a:t>
            </a:r>
            <a:r>
              <a:rPr lang="en-US" altLang="zh-CN" sz="2800" b="1" dirty="0">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truyền</a:t>
            </a:r>
            <a:r>
              <a:rPr lang="en-US" altLang="zh-CN" sz="2800" b="1" dirty="0">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thuyết</a:t>
            </a:r>
            <a:endParaRPr lang="zh-CN" altLang="en-US" sz="2800" b="1" dirty="0">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10" name="矩形 9">
            <a:extLst>
              <a:ext uri="{FF2B5EF4-FFF2-40B4-BE49-F238E27FC236}">
                <a16:creationId xmlns:a16="http://schemas.microsoft.com/office/drawing/2014/main" id="{E51F443A-E58B-4B49-A38D-0010F2C56366}"/>
              </a:ext>
            </a:extLst>
          </p:cNvPr>
          <p:cNvSpPr/>
          <p:nvPr/>
        </p:nvSpPr>
        <p:spPr>
          <a:xfrm>
            <a:off x="3656208" y="3910253"/>
            <a:ext cx="8340260" cy="289886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800">
              <a:latin typeface="+mj-lt"/>
              <a:ea typeface="汉仪黑荔枝体简" panose="00020600040101010101" pitchFamily="18" charset="-122"/>
            </a:endParaRPr>
          </a:p>
        </p:txBody>
      </p:sp>
      <p:sp>
        <p:nvSpPr>
          <p:cNvPr id="11" name="矩形 10">
            <a:extLst>
              <a:ext uri="{FF2B5EF4-FFF2-40B4-BE49-F238E27FC236}">
                <a16:creationId xmlns:a16="http://schemas.microsoft.com/office/drawing/2014/main" id="{2EA9A7CB-CE7E-4C4B-825E-4F1C0BA7DE19}"/>
              </a:ext>
            </a:extLst>
          </p:cNvPr>
          <p:cNvSpPr/>
          <p:nvPr/>
        </p:nvSpPr>
        <p:spPr>
          <a:xfrm>
            <a:off x="4588394" y="3786562"/>
            <a:ext cx="4689352" cy="463658"/>
          </a:xfrm>
          <a:prstGeom prst="rect">
            <a:avLst/>
          </a:prstGeom>
          <a:solidFill>
            <a:srgbClr val="D8E7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b="1" dirty="0" err="1">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Truyện</a:t>
            </a:r>
            <a:r>
              <a:rPr lang="en-US" altLang="zh-CN" sz="2800" b="1" dirty="0">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cổ</a:t>
            </a:r>
            <a:r>
              <a:rPr lang="en-US" altLang="zh-CN" sz="2800" b="1" dirty="0">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rPr>
              <a:t>tích</a:t>
            </a:r>
            <a:endParaRPr lang="zh-CN" altLang="en-US" sz="2800" b="1" dirty="0">
              <a:solidFill>
                <a:schemeClr val="tx1"/>
              </a:solidFill>
              <a:latin typeface="Times New Roman" panose="02020603050405020304" pitchFamily="18" charset="0"/>
              <a:ea typeface="汉仪黑荔枝体简" panose="00020600040101010101" pitchFamily="18" charset="-122"/>
              <a:cs typeface="Times New Roman" panose="02020603050405020304" pitchFamily="18" charset="0"/>
            </a:endParaRPr>
          </a:p>
        </p:txBody>
      </p:sp>
      <p:pic>
        <p:nvPicPr>
          <p:cNvPr id="3" name="Picture 2">
            <a:extLst>
              <a:ext uri="{FF2B5EF4-FFF2-40B4-BE49-F238E27FC236}">
                <a16:creationId xmlns:a16="http://schemas.microsoft.com/office/drawing/2014/main" id="{F9981C21-E64F-4E55-A98A-0C2411ABCBAA}"/>
              </a:ext>
            </a:extLst>
          </p:cNvPr>
          <p:cNvPicPr>
            <a:picLocks noChangeAspect="1"/>
          </p:cNvPicPr>
          <p:nvPr/>
        </p:nvPicPr>
        <p:blipFill>
          <a:blip r:embed="rId3"/>
          <a:stretch>
            <a:fillRect/>
          </a:stretch>
        </p:blipFill>
        <p:spPr>
          <a:xfrm>
            <a:off x="-11502" y="1285228"/>
            <a:ext cx="3611742" cy="5043021"/>
          </a:xfrm>
          <a:prstGeom prst="rect">
            <a:avLst/>
          </a:prstGeom>
        </p:spPr>
      </p:pic>
      <p:grpSp>
        <p:nvGrpSpPr>
          <p:cNvPr id="19" name="Group 18">
            <a:extLst>
              <a:ext uri="{FF2B5EF4-FFF2-40B4-BE49-F238E27FC236}">
                <a16:creationId xmlns:a16="http://schemas.microsoft.com/office/drawing/2014/main" id="{14C36170-1C10-481F-8D5E-2051FDEB1586}"/>
              </a:ext>
            </a:extLst>
          </p:cNvPr>
          <p:cNvGrpSpPr/>
          <p:nvPr/>
        </p:nvGrpSpPr>
        <p:grpSpPr>
          <a:xfrm>
            <a:off x="3755366" y="1339526"/>
            <a:ext cx="8225022" cy="2349463"/>
            <a:chOff x="3663132" y="1339526"/>
            <a:chExt cx="8406460" cy="2349463"/>
          </a:xfrm>
        </p:grpSpPr>
        <p:pic>
          <p:nvPicPr>
            <p:cNvPr id="14" name="Picture 13">
              <a:extLst>
                <a:ext uri="{FF2B5EF4-FFF2-40B4-BE49-F238E27FC236}">
                  <a16:creationId xmlns:a16="http://schemas.microsoft.com/office/drawing/2014/main" id="{5E8697A4-5D7B-416B-97B8-2B7624E5AF72}"/>
                </a:ext>
              </a:extLst>
            </p:cNvPr>
            <p:cNvPicPr>
              <a:picLocks noChangeAspect="1"/>
            </p:cNvPicPr>
            <p:nvPr/>
          </p:nvPicPr>
          <p:blipFill>
            <a:blip r:embed="rId4"/>
            <a:stretch>
              <a:fillRect/>
            </a:stretch>
          </p:blipFill>
          <p:spPr>
            <a:xfrm>
              <a:off x="3663132" y="1339526"/>
              <a:ext cx="3401486" cy="2335359"/>
            </a:xfrm>
            <a:prstGeom prst="rect">
              <a:avLst/>
            </a:prstGeom>
          </p:spPr>
        </p:pic>
        <p:pic>
          <p:nvPicPr>
            <p:cNvPr id="16" name="Picture 15">
              <a:extLst>
                <a:ext uri="{FF2B5EF4-FFF2-40B4-BE49-F238E27FC236}">
                  <a16:creationId xmlns:a16="http://schemas.microsoft.com/office/drawing/2014/main" id="{2D29A768-2656-4ECD-8C2A-4FEE1FC00925}"/>
                </a:ext>
              </a:extLst>
            </p:cNvPr>
            <p:cNvPicPr>
              <a:picLocks noChangeAspect="1"/>
            </p:cNvPicPr>
            <p:nvPr/>
          </p:nvPicPr>
          <p:blipFill>
            <a:blip r:embed="rId5"/>
            <a:stretch>
              <a:fillRect/>
            </a:stretch>
          </p:blipFill>
          <p:spPr>
            <a:xfrm>
              <a:off x="6768886" y="1353630"/>
              <a:ext cx="2335359" cy="2335359"/>
            </a:xfrm>
            <a:prstGeom prst="rect">
              <a:avLst/>
            </a:prstGeom>
          </p:spPr>
        </p:pic>
        <p:pic>
          <p:nvPicPr>
            <p:cNvPr id="18" name="Picture 17">
              <a:extLst>
                <a:ext uri="{FF2B5EF4-FFF2-40B4-BE49-F238E27FC236}">
                  <a16:creationId xmlns:a16="http://schemas.microsoft.com/office/drawing/2014/main" id="{928F3E01-1397-4621-8336-4B5E56878B6C}"/>
                </a:ext>
              </a:extLst>
            </p:cNvPr>
            <p:cNvPicPr>
              <a:picLocks noChangeAspect="1"/>
            </p:cNvPicPr>
            <p:nvPr/>
          </p:nvPicPr>
          <p:blipFill>
            <a:blip r:embed="rId6"/>
            <a:stretch>
              <a:fillRect/>
            </a:stretch>
          </p:blipFill>
          <p:spPr>
            <a:xfrm>
              <a:off x="9104245" y="1427665"/>
              <a:ext cx="2965347" cy="2261324"/>
            </a:xfrm>
            <a:prstGeom prst="rect">
              <a:avLst/>
            </a:prstGeom>
          </p:spPr>
        </p:pic>
      </p:grpSp>
      <p:grpSp>
        <p:nvGrpSpPr>
          <p:cNvPr id="24" name="Group 23">
            <a:extLst>
              <a:ext uri="{FF2B5EF4-FFF2-40B4-BE49-F238E27FC236}">
                <a16:creationId xmlns:a16="http://schemas.microsoft.com/office/drawing/2014/main" id="{B1E3225D-5F9E-453D-BAAF-2A75A8DFD93E}"/>
              </a:ext>
            </a:extLst>
          </p:cNvPr>
          <p:cNvGrpSpPr/>
          <p:nvPr/>
        </p:nvGrpSpPr>
        <p:grpSpPr>
          <a:xfrm>
            <a:off x="3755366" y="4275750"/>
            <a:ext cx="8225022" cy="2541805"/>
            <a:chOff x="3755366" y="4268823"/>
            <a:chExt cx="7936197" cy="2541805"/>
          </a:xfrm>
        </p:grpSpPr>
        <p:pic>
          <p:nvPicPr>
            <p:cNvPr id="21" name="Picture 20">
              <a:extLst>
                <a:ext uri="{FF2B5EF4-FFF2-40B4-BE49-F238E27FC236}">
                  <a16:creationId xmlns:a16="http://schemas.microsoft.com/office/drawing/2014/main" id="{F25D2386-31AE-4069-8ED3-407EF30F4F9A}"/>
                </a:ext>
              </a:extLst>
            </p:cNvPr>
            <p:cNvPicPr>
              <a:picLocks noChangeAspect="1"/>
            </p:cNvPicPr>
            <p:nvPr/>
          </p:nvPicPr>
          <p:blipFill>
            <a:blip r:embed="rId7"/>
            <a:stretch>
              <a:fillRect/>
            </a:stretch>
          </p:blipFill>
          <p:spPr>
            <a:xfrm>
              <a:off x="3755366" y="4268823"/>
              <a:ext cx="3868377" cy="2540294"/>
            </a:xfrm>
            <a:prstGeom prst="rect">
              <a:avLst/>
            </a:prstGeom>
          </p:spPr>
        </p:pic>
        <p:pic>
          <p:nvPicPr>
            <p:cNvPr id="23" name="Picture 22">
              <a:extLst>
                <a:ext uri="{FF2B5EF4-FFF2-40B4-BE49-F238E27FC236}">
                  <a16:creationId xmlns:a16="http://schemas.microsoft.com/office/drawing/2014/main" id="{8D074B4A-3380-4BAC-AD6F-23A44CB8AB0B}"/>
                </a:ext>
              </a:extLst>
            </p:cNvPr>
            <p:cNvPicPr>
              <a:picLocks noChangeAspect="1"/>
            </p:cNvPicPr>
            <p:nvPr/>
          </p:nvPicPr>
          <p:blipFill>
            <a:blip r:embed="rId8"/>
            <a:stretch>
              <a:fillRect/>
            </a:stretch>
          </p:blipFill>
          <p:spPr>
            <a:xfrm>
              <a:off x="7928647" y="4268824"/>
              <a:ext cx="3762916" cy="2541804"/>
            </a:xfrm>
            <a:prstGeom prst="rect">
              <a:avLst/>
            </a:prstGeom>
          </p:spPr>
        </p:pic>
      </p:grpSp>
      <p:sp>
        <p:nvSpPr>
          <p:cNvPr id="17" name="Title 1">
            <a:extLst>
              <a:ext uri="{FF2B5EF4-FFF2-40B4-BE49-F238E27FC236}">
                <a16:creationId xmlns:a16="http://schemas.microsoft.com/office/drawing/2014/main" id="{8740F89C-DD7B-41C6-865C-46ED32EDE670}"/>
              </a:ext>
            </a:extLst>
          </p:cNvPr>
          <p:cNvSpPr txBox="1">
            <a:spLocks/>
          </p:cNvSpPr>
          <p:nvPr/>
        </p:nvSpPr>
        <p:spPr>
          <a:xfrm>
            <a:off x="21612" y="48883"/>
            <a:ext cx="8058915" cy="663473"/>
          </a:xfrm>
          <a:prstGeom prst="rect">
            <a:avLst/>
          </a:prstGeom>
          <a:solidFill>
            <a:schemeClr val="accent3">
              <a:lumMod val="20000"/>
              <a:lumOff val="80000"/>
            </a:schemeClr>
          </a:solidFill>
          <a:ln w="19050">
            <a:solidFill>
              <a:srgbClr val="FF000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tx1"/>
                </a:solidFill>
                <a:latin typeface="Times New Roman" panose="02020603050405020304" pitchFamily="18" charset="0"/>
                <a:cs typeface="Times New Roman" panose="02020603050405020304" pitchFamily="18" charset="0"/>
              </a:rPr>
              <a:t>II. MÔ TẢ BIỆN PHÁP THỰC HIỆN</a:t>
            </a:r>
          </a:p>
        </p:txBody>
      </p:sp>
    </p:spTree>
    <p:extLst>
      <p:ext uri="{BB962C8B-B14F-4D97-AF65-F5344CB8AC3E}">
        <p14:creationId xmlns:p14="http://schemas.microsoft.com/office/powerpoint/2010/main" val="1683021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DE4D434-8B54-1FB8-6124-E7E50D04940B}"/>
              </a:ext>
            </a:extLst>
          </p:cNvPr>
          <p:cNvGraphicFramePr>
            <a:graphicFrameLocks noGrp="1"/>
          </p:cNvGraphicFramePr>
          <p:nvPr>
            <p:ph idx="1"/>
            <p:extLst>
              <p:ext uri="{D42A27DB-BD31-4B8C-83A1-F6EECF244321}">
                <p14:modId xmlns:p14="http://schemas.microsoft.com/office/powerpoint/2010/main" val="2121277449"/>
              </p:ext>
            </p:extLst>
          </p:nvPr>
        </p:nvGraphicFramePr>
        <p:xfrm>
          <a:off x="66262" y="800222"/>
          <a:ext cx="11887199" cy="5221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921B76B2-7155-9579-FCEF-89D09D7BB90A}"/>
              </a:ext>
            </a:extLst>
          </p:cNvPr>
          <p:cNvSpPr txBox="1">
            <a:spLocks/>
          </p:cNvSpPr>
          <p:nvPr/>
        </p:nvSpPr>
        <p:spPr>
          <a:xfrm>
            <a:off x="0" y="-14116"/>
            <a:ext cx="10290220" cy="663473"/>
          </a:xfrm>
          <a:prstGeom prst="rect">
            <a:avLst/>
          </a:prstGeom>
          <a:solidFill>
            <a:schemeClr val="accent3">
              <a:lumMod val="20000"/>
              <a:lumOff val="80000"/>
            </a:schemeClr>
          </a:solidFill>
          <a:ln w="19050">
            <a:solidFill>
              <a:srgbClr val="FF000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tx1"/>
                </a:solidFill>
                <a:latin typeface="Times New Roman" panose="02020603050405020304" pitchFamily="18" charset="0"/>
                <a:cs typeface="Times New Roman" panose="02020603050405020304" pitchFamily="18" charset="0"/>
              </a:rPr>
              <a:t>II. MÔ TẢ BIỆN PHÁP ĐÃ THỰC HIỆN</a:t>
            </a:r>
          </a:p>
        </p:txBody>
      </p:sp>
      <p:sp>
        <p:nvSpPr>
          <p:cNvPr id="7" name="Arrow: Notched Right 6">
            <a:extLst>
              <a:ext uri="{FF2B5EF4-FFF2-40B4-BE49-F238E27FC236}">
                <a16:creationId xmlns:a16="http://schemas.microsoft.com/office/drawing/2014/main" id="{F83C796D-CE8B-4B81-9C97-383664643004}"/>
              </a:ext>
            </a:extLst>
          </p:cNvPr>
          <p:cNvSpPr/>
          <p:nvPr/>
        </p:nvSpPr>
        <p:spPr>
          <a:xfrm>
            <a:off x="2324637" y="5834130"/>
            <a:ext cx="2202287" cy="895082"/>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279B465-646F-4CE8-A40D-DE8D9045B140}"/>
              </a:ext>
            </a:extLst>
          </p:cNvPr>
          <p:cNvSpPr txBox="1"/>
          <p:nvPr/>
        </p:nvSpPr>
        <p:spPr>
          <a:xfrm>
            <a:off x="4166315" y="5695389"/>
            <a:ext cx="6236594" cy="954107"/>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GIẢI QUYẾT VẤN ĐỀ </a:t>
            </a:r>
          </a:p>
          <a:p>
            <a:pPr algn="ctr"/>
            <a:r>
              <a:rPr lang="en-US" sz="2800" b="1" dirty="0">
                <a:solidFill>
                  <a:srgbClr val="FF0000"/>
                </a:solidFill>
                <a:latin typeface="Times New Roman" panose="02020603050405020304" pitchFamily="18" charset="0"/>
                <a:cs typeface="Times New Roman" panose="02020603050405020304" pitchFamily="18" charset="0"/>
              </a:rPr>
              <a:t>CỦA CUỘC SỐNG</a:t>
            </a:r>
          </a:p>
        </p:txBody>
      </p:sp>
      <p:sp>
        <p:nvSpPr>
          <p:cNvPr id="10" name="Rectangle: Rounded Corners 9">
            <a:extLst>
              <a:ext uri="{FF2B5EF4-FFF2-40B4-BE49-F238E27FC236}">
                <a16:creationId xmlns:a16="http://schemas.microsoft.com/office/drawing/2014/main" id="{3A9B018F-85FD-4E03-85C1-529784B19F70}"/>
              </a:ext>
            </a:extLst>
          </p:cNvPr>
          <p:cNvSpPr/>
          <p:nvPr/>
        </p:nvSpPr>
        <p:spPr>
          <a:xfrm>
            <a:off x="4745526" y="5619897"/>
            <a:ext cx="5438781" cy="11140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752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05A6930F-19DE-4A7F-BFFF-BDCC1BC3A2DA}"/>
                                            </p:graphicEl>
                                          </p:spTgt>
                                        </p:tgtEl>
                                        <p:attrNameLst>
                                          <p:attrName>style.visibility</p:attrName>
                                        </p:attrNameLst>
                                      </p:cBhvr>
                                      <p:to>
                                        <p:strVal val="visible"/>
                                      </p:to>
                                    </p:set>
                                    <p:animEffect transition="in" filter="barn(inVertical)">
                                      <p:cBhvr>
                                        <p:cTn id="7" dur="500"/>
                                        <p:tgtEl>
                                          <p:spTgt spid="5">
                                            <p:graphicEl>
                                              <a:dgm id="{05A6930F-19DE-4A7F-BFFF-BDCC1BC3A2DA}"/>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graphicEl>
                                              <a:dgm id="{A757A033-581E-47BA-AC15-EEAFDB779E5F}"/>
                                            </p:graphicEl>
                                          </p:spTgt>
                                        </p:tgtEl>
                                        <p:attrNameLst>
                                          <p:attrName>style.visibility</p:attrName>
                                        </p:attrNameLst>
                                      </p:cBhvr>
                                      <p:to>
                                        <p:strVal val="visible"/>
                                      </p:to>
                                    </p:set>
                                    <p:animEffect transition="in" filter="barn(inVertical)">
                                      <p:cBhvr>
                                        <p:cTn id="10" dur="500"/>
                                        <p:tgtEl>
                                          <p:spTgt spid="5">
                                            <p:graphicEl>
                                              <a:dgm id="{A757A033-581E-47BA-AC15-EEAFDB779E5F}"/>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graphicEl>
                                              <a:dgm id="{3210620F-9AE5-4BAB-988C-FAC63071D18C}"/>
                                            </p:graphicEl>
                                          </p:spTgt>
                                        </p:tgtEl>
                                        <p:attrNameLst>
                                          <p:attrName>style.visibility</p:attrName>
                                        </p:attrNameLst>
                                      </p:cBhvr>
                                      <p:to>
                                        <p:strVal val="visible"/>
                                      </p:to>
                                    </p:set>
                                    <p:animEffect transition="in" filter="barn(inVertical)">
                                      <p:cBhvr>
                                        <p:cTn id="13" dur="500"/>
                                        <p:tgtEl>
                                          <p:spTgt spid="5">
                                            <p:graphicEl>
                                              <a:dgm id="{3210620F-9AE5-4BAB-988C-FAC63071D18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graphicEl>
                                              <a:dgm id="{91E840E4-5FEF-45F2-BD53-BEF4E23A5E87}"/>
                                            </p:graphicEl>
                                          </p:spTgt>
                                        </p:tgtEl>
                                        <p:attrNameLst>
                                          <p:attrName>style.visibility</p:attrName>
                                        </p:attrNameLst>
                                      </p:cBhvr>
                                      <p:to>
                                        <p:strVal val="visible"/>
                                      </p:to>
                                    </p:set>
                                    <p:animEffect transition="in" filter="barn(inVertical)">
                                      <p:cBhvr>
                                        <p:cTn id="18" dur="500"/>
                                        <p:tgtEl>
                                          <p:spTgt spid="5">
                                            <p:graphicEl>
                                              <a:dgm id="{91E840E4-5FEF-45F2-BD53-BEF4E23A5E87}"/>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graphicEl>
                                              <a:dgm id="{241000FD-505E-4380-BF13-9731CA6F2F76}"/>
                                            </p:graphicEl>
                                          </p:spTgt>
                                        </p:tgtEl>
                                        <p:attrNameLst>
                                          <p:attrName>style.visibility</p:attrName>
                                        </p:attrNameLst>
                                      </p:cBhvr>
                                      <p:to>
                                        <p:strVal val="visible"/>
                                      </p:to>
                                    </p:set>
                                    <p:animEffect transition="in" filter="barn(inVertical)">
                                      <p:cBhvr>
                                        <p:cTn id="21" dur="500"/>
                                        <p:tgtEl>
                                          <p:spTgt spid="5">
                                            <p:graphicEl>
                                              <a:dgm id="{241000FD-505E-4380-BF13-9731CA6F2F7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graphicEl>
                                              <a:dgm id="{536EF357-A7F4-44B7-A8CC-D91D8C749263}"/>
                                            </p:graphicEl>
                                          </p:spTgt>
                                        </p:tgtEl>
                                        <p:attrNameLst>
                                          <p:attrName>style.visibility</p:attrName>
                                        </p:attrNameLst>
                                      </p:cBhvr>
                                      <p:to>
                                        <p:strVal val="visible"/>
                                      </p:to>
                                    </p:set>
                                    <p:animEffect transition="in" filter="barn(inVertical)">
                                      <p:cBhvr>
                                        <p:cTn id="26" dur="500"/>
                                        <p:tgtEl>
                                          <p:spTgt spid="5">
                                            <p:graphicEl>
                                              <a:dgm id="{536EF357-A7F4-44B7-A8CC-D91D8C749263}"/>
                                            </p:graphic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graphicEl>
                                              <a:dgm id="{3383C3BC-B9FB-4803-8A06-F81C60C3BFFF}"/>
                                            </p:graphicEl>
                                          </p:spTgt>
                                        </p:tgtEl>
                                        <p:attrNameLst>
                                          <p:attrName>style.visibility</p:attrName>
                                        </p:attrNameLst>
                                      </p:cBhvr>
                                      <p:to>
                                        <p:strVal val="visible"/>
                                      </p:to>
                                    </p:set>
                                    <p:animEffect transition="in" filter="barn(inVertical)">
                                      <p:cBhvr>
                                        <p:cTn id="29" dur="500"/>
                                        <p:tgtEl>
                                          <p:spTgt spid="5">
                                            <p:graphicEl>
                                              <a:dgm id="{3383C3BC-B9FB-4803-8A06-F81C60C3BFF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97357-EA6A-40D1-ACC8-BF4662A60270}"/>
              </a:ext>
            </a:extLst>
          </p:cNvPr>
          <p:cNvPicPr>
            <a:picLocks noChangeAspect="1"/>
          </p:cNvPicPr>
          <p:nvPr/>
        </p:nvPicPr>
        <p:blipFill>
          <a:blip r:embed="rId2"/>
          <a:stretch>
            <a:fillRect/>
          </a:stretch>
        </p:blipFill>
        <p:spPr>
          <a:xfrm>
            <a:off x="0" y="0"/>
            <a:ext cx="12192000" cy="6858000"/>
          </a:xfrm>
          <a:prstGeom prst="rect">
            <a:avLst/>
          </a:prstGeom>
        </p:spPr>
      </p:pic>
      <p:sp>
        <p:nvSpPr>
          <p:cNvPr id="5" name="Hexagon 4">
            <a:extLst>
              <a:ext uri="{FF2B5EF4-FFF2-40B4-BE49-F238E27FC236}">
                <a16:creationId xmlns:a16="http://schemas.microsoft.com/office/drawing/2014/main" id="{17FB307B-4305-462F-8CC4-178F69113CF2}"/>
              </a:ext>
            </a:extLst>
          </p:cNvPr>
          <p:cNvSpPr/>
          <p:nvPr/>
        </p:nvSpPr>
        <p:spPr>
          <a:xfrm>
            <a:off x="149902" y="2324392"/>
            <a:ext cx="2953783" cy="1811216"/>
          </a:xfrm>
          <a:prstGeom prst="hexag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srgbClr val="002060"/>
                </a:solidFill>
                <a:latin typeface="Times New Roman" panose="02020603050405020304" pitchFamily="18" charset="0"/>
                <a:cs typeface="Times New Roman" panose="02020603050405020304" pitchFamily="18" charset="0"/>
              </a:rPr>
              <a:t>Cách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thức</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6" name="Hexagon 5">
            <a:extLst>
              <a:ext uri="{FF2B5EF4-FFF2-40B4-BE49-F238E27FC236}">
                <a16:creationId xmlns:a16="http://schemas.microsoft.com/office/drawing/2014/main" id="{DECFB09B-F516-426C-9C0E-B66570BC8B65}"/>
              </a:ext>
            </a:extLst>
          </p:cNvPr>
          <p:cNvSpPr/>
          <p:nvPr/>
        </p:nvSpPr>
        <p:spPr>
          <a:xfrm>
            <a:off x="2754217" y="225380"/>
            <a:ext cx="4473201" cy="2936999"/>
          </a:xfrm>
          <a:prstGeom prst="hexagon">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Sử dụng tranh ảnh, vẽ tranh theo trí tưởng tượng, kể chuyện theo tranh để tạo hứng thú cho HS</a:t>
            </a:r>
            <a:endParaRPr lang="en-US" sz="2800" b="1" dirty="0">
              <a:latin typeface="Times New Roman" panose="02020603050405020304" pitchFamily="18" charset="0"/>
              <a:cs typeface="Times New Roman" panose="02020603050405020304" pitchFamily="18" charset="0"/>
            </a:endParaRPr>
          </a:p>
        </p:txBody>
      </p:sp>
      <p:sp>
        <p:nvSpPr>
          <p:cNvPr id="7" name="Hexagon 6">
            <a:extLst>
              <a:ext uri="{FF2B5EF4-FFF2-40B4-BE49-F238E27FC236}">
                <a16:creationId xmlns:a16="http://schemas.microsoft.com/office/drawing/2014/main" id="{0392E70C-C597-4206-9B09-EC979F428BDD}"/>
              </a:ext>
            </a:extLst>
          </p:cNvPr>
          <p:cNvSpPr/>
          <p:nvPr/>
        </p:nvSpPr>
        <p:spPr>
          <a:xfrm>
            <a:off x="2677099" y="3305785"/>
            <a:ext cx="4613333" cy="3301076"/>
          </a:xfrm>
          <a:prstGeom prst="hexagon">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800" b="1" dirty="0">
                <a:solidFill>
                  <a:schemeClr val="tx1"/>
                </a:solidFill>
                <a:latin typeface="Times New Roman" panose="02020603050405020304" pitchFamily="18" charset="0"/>
                <a:cs typeface="Times New Roman" panose="02020603050405020304" pitchFamily="18" charset="0"/>
              </a:rPr>
              <a:t>Sử dụng hình thức sân khấu hóa để tạo hứng thú cho HS</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Hexagon 7">
            <a:extLst>
              <a:ext uri="{FF2B5EF4-FFF2-40B4-BE49-F238E27FC236}">
                <a16:creationId xmlns:a16="http://schemas.microsoft.com/office/drawing/2014/main" id="{7932F075-60D3-4724-A93D-750F2E78AE72}"/>
              </a:ext>
            </a:extLst>
          </p:cNvPr>
          <p:cNvSpPr/>
          <p:nvPr/>
        </p:nvSpPr>
        <p:spPr>
          <a:xfrm>
            <a:off x="7428765" y="3296992"/>
            <a:ext cx="4613333" cy="3309869"/>
          </a:xfrm>
          <a:prstGeom prst="hexagon">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Sử dụng trò chơi để tạo hứng thú cho HS</a:t>
            </a:r>
            <a:endParaRPr lang="en-US" sz="2800" b="1" dirty="0">
              <a:solidFill>
                <a:schemeClr val="tx1"/>
              </a:solidFill>
              <a:latin typeface="Times New Roman" pitchFamily="18" charset="0"/>
              <a:cs typeface="Times New Roman" pitchFamily="18" charset="0"/>
            </a:endParaRPr>
          </a:p>
        </p:txBody>
      </p:sp>
      <p:sp>
        <p:nvSpPr>
          <p:cNvPr id="9" name="Hexagon 8">
            <a:extLst>
              <a:ext uri="{FF2B5EF4-FFF2-40B4-BE49-F238E27FC236}">
                <a16:creationId xmlns:a16="http://schemas.microsoft.com/office/drawing/2014/main" id="{7932F075-60D3-4724-A93D-750F2E78AE72}"/>
              </a:ext>
            </a:extLst>
          </p:cNvPr>
          <p:cNvSpPr/>
          <p:nvPr/>
        </p:nvSpPr>
        <p:spPr>
          <a:xfrm>
            <a:off x="7478345" y="225380"/>
            <a:ext cx="4473201" cy="2934282"/>
          </a:xfrm>
          <a:prstGeom prst="hexagon">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Ứng dụng liên môn trong dạy học truyện dân gian để tạo hứng thú cho HS</a:t>
            </a:r>
          </a:p>
        </p:txBody>
      </p:sp>
    </p:spTree>
    <p:extLst>
      <p:ext uri="{BB962C8B-B14F-4D97-AF65-F5344CB8AC3E}">
        <p14:creationId xmlns:p14="http://schemas.microsoft.com/office/powerpoint/2010/main" val="3723051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73E47953-3922-AF4B-9A4B-9BB3F390C2BF}"/>
              </a:ext>
            </a:extLst>
          </p:cNvPr>
          <p:cNvSpPr/>
          <p:nvPr/>
        </p:nvSpPr>
        <p:spPr>
          <a:xfrm>
            <a:off x="88002" y="813340"/>
            <a:ext cx="11505284" cy="1214242"/>
          </a:xfrm>
          <a:prstGeom prst="hexagon">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i="1" dirty="0">
                <a:solidFill>
                  <a:srgbClr val="0606BA"/>
                </a:solidFill>
                <a:latin typeface="Times New Roman" panose="02020603050405020304" pitchFamily="18" charset="0"/>
                <a:cs typeface="Times New Roman" panose="02020603050405020304" pitchFamily="18" charset="0"/>
              </a:rPr>
              <a:t>1.</a:t>
            </a:r>
            <a:r>
              <a:rPr lang="vi-VN" sz="3200" b="1" i="1" dirty="0">
                <a:solidFill>
                  <a:srgbClr val="0606BA"/>
                </a:solidFill>
                <a:latin typeface="Times New Roman" panose="02020603050405020304" pitchFamily="18" charset="0"/>
                <a:cs typeface="Times New Roman" panose="02020603050405020304" pitchFamily="18" charset="0"/>
              </a:rPr>
              <a:t> Sử dụng tranh ảnh, vẽ tranh theo trí tưởng tượng, kể chuyện theo tranh để tạo hứng thú cho HS</a:t>
            </a:r>
            <a:endParaRPr lang="en-US" sz="3200" b="1" i="1" dirty="0">
              <a:solidFill>
                <a:srgbClr val="0606BA"/>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5756B54-3DE4-07B6-7EAA-1566F1CF4144}"/>
              </a:ext>
            </a:extLst>
          </p:cNvPr>
          <p:cNvSpPr/>
          <p:nvPr/>
        </p:nvSpPr>
        <p:spPr>
          <a:xfrm>
            <a:off x="223758" y="1"/>
            <a:ext cx="8708207" cy="813339"/>
          </a:xfrm>
          <a:prstGeom prst="rect">
            <a:avLst/>
          </a:prstGeom>
          <a:solidFill>
            <a:schemeClr val="accent1">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III</a:t>
            </a: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CÁCH THỨC VÀ QUÁ TRÌNH ÁP DỤNG</a:t>
            </a:r>
            <a:endParaRPr lang="en-US" sz="2400" dirty="0">
              <a:solidFill>
                <a:schemeClr val="tx1"/>
              </a:solidFill>
            </a:endParaRPr>
          </a:p>
        </p:txBody>
      </p:sp>
      <p:pic>
        <p:nvPicPr>
          <p:cNvPr id="9" name="Picture 8">
            <a:extLst>
              <a:ext uri="{FF2B5EF4-FFF2-40B4-BE49-F238E27FC236}">
                <a16:creationId xmlns:a16="http://schemas.microsoft.com/office/drawing/2014/main" id="{42167098-B5EC-45F5-A8AD-71D75225DAE3}"/>
              </a:ext>
            </a:extLst>
          </p:cNvPr>
          <p:cNvPicPr>
            <a:picLocks noChangeAspect="1"/>
          </p:cNvPicPr>
          <p:nvPr/>
        </p:nvPicPr>
        <p:blipFill>
          <a:blip r:embed="rId2"/>
          <a:stretch>
            <a:fillRect/>
          </a:stretch>
        </p:blipFill>
        <p:spPr>
          <a:xfrm>
            <a:off x="3700158" y="2098416"/>
            <a:ext cx="6967846" cy="4536596"/>
          </a:xfrm>
          <a:prstGeom prst="rect">
            <a:avLst/>
          </a:prstGeom>
        </p:spPr>
      </p:pic>
      <p:sp>
        <p:nvSpPr>
          <p:cNvPr id="8" name="Rectangle 7">
            <a:extLst>
              <a:ext uri="{FF2B5EF4-FFF2-40B4-BE49-F238E27FC236}">
                <a16:creationId xmlns:a16="http://schemas.microsoft.com/office/drawing/2014/main" id="{FAB30B6C-AD9F-442C-A091-FC2D1032F3A6}"/>
              </a:ext>
            </a:extLst>
          </p:cNvPr>
          <p:cNvSpPr/>
          <p:nvPr/>
        </p:nvSpPr>
        <p:spPr>
          <a:xfrm>
            <a:off x="272142" y="2383971"/>
            <a:ext cx="4505919" cy="3302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Tx/>
              <a:buChar char="-"/>
            </a:pPr>
            <a:r>
              <a:rPr lang="en-US" sz="3200" b="1" i="1" dirty="0" err="1">
                <a:solidFill>
                  <a:schemeClr val="tx1"/>
                </a:solidFill>
                <a:latin typeface="Times New Roman" panose="02020603050405020304" pitchFamily="18" charset="0"/>
                <a:cs typeface="Times New Roman" panose="02020603050405020304" pitchFamily="18" charset="0"/>
              </a:rPr>
              <a:t>Kênh</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chữ</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nhiều</a:t>
            </a:r>
            <a:r>
              <a:rPr lang="en-US" sz="3200" b="1" i="1" dirty="0">
                <a:solidFill>
                  <a:schemeClr val="tx1"/>
                </a:solidFill>
                <a:latin typeface="Times New Roman" panose="02020603050405020304" pitchFamily="18" charset="0"/>
                <a:cs typeface="Times New Roman" panose="02020603050405020304" pitchFamily="18" charset="0"/>
              </a:rPr>
              <a:t> </a:t>
            </a:r>
          </a:p>
          <a:p>
            <a:pPr algn="just"/>
            <a:r>
              <a:rPr lang="en-US" sz="3200" b="1" dirty="0">
                <a:solidFill>
                  <a:srgbClr val="FF0000"/>
                </a:solidFill>
                <a:latin typeface="Times New Roman" panose="02020603050405020304" pitchFamily="18" charset="0"/>
                <a:cs typeface="Times New Roman" panose="02020603050405020304" pitchFamily="18" charset="0"/>
              </a:rPr>
              <a:t>=&gt; HS </a:t>
            </a:r>
            <a:r>
              <a:rPr lang="en-US" sz="3200" b="1" dirty="0" err="1">
                <a:solidFill>
                  <a:srgbClr val="FF0000"/>
                </a:solidFill>
                <a:latin typeface="Times New Roman" panose="02020603050405020304" pitchFamily="18" charset="0"/>
                <a:cs typeface="Times New Roman" panose="02020603050405020304" pitchFamily="18" charset="0"/>
              </a:rPr>
              <a:t>ngại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endParaRPr lang="en-US" sz="3200" b="1" dirty="0">
              <a:solidFill>
                <a:srgbClr val="FF0000"/>
              </a:solidFill>
              <a:latin typeface="Times New Roman" panose="02020603050405020304" pitchFamily="18" charset="0"/>
              <a:cs typeface="Times New Roman" panose="02020603050405020304" pitchFamily="18" charset="0"/>
            </a:endParaRPr>
          </a:p>
          <a:p>
            <a:pPr marL="342900" indent="-342900" algn="just">
              <a:buFontTx/>
              <a:buChar char="-"/>
            </a:pPr>
            <a:r>
              <a:rPr lang="en-US" sz="3200" b="1" i="1" dirty="0" err="1">
                <a:solidFill>
                  <a:schemeClr val="tx1"/>
                </a:solidFill>
                <a:latin typeface="Times New Roman" panose="02020603050405020304" pitchFamily="18" charset="0"/>
                <a:cs typeface="Times New Roman" panose="02020603050405020304" pitchFamily="18" charset="0"/>
              </a:rPr>
              <a:t>Kênh</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hình</a:t>
            </a:r>
            <a:r>
              <a:rPr lang="en-US" sz="3200" b="1" i="1" dirty="0">
                <a:solidFill>
                  <a:schemeClr val="tx1"/>
                </a:solidFill>
                <a:latin typeface="Times New Roman" panose="02020603050405020304" pitchFamily="18" charset="0"/>
                <a:cs typeface="Times New Roman" panose="02020603050405020304" pitchFamily="18" charset="0"/>
              </a:rPr>
              <a:t> </a:t>
            </a:r>
          </a:p>
          <a:p>
            <a:pPr algn="just"/>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thú</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còn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a:t>
            </a:r>
            <a:r>
              <a:rPr lang="en-US" sz="3200" b="1" dirty="0">
                <a:solidFill>
                  <a:srgbClr val="FF0000"/>
                </a:solidFill>
                <a:latin typeface="Times New Roman" panose="02020603050405020304" pitchFamily="18" charset="0"/>
                <a:cs typeface="Times New Roman" panose="02020603050405020304" pitchFamily="18" charset="0"/>
              </a:rPr>
              <a:t> khan, </a:t>
            </a:r>
            <a:r>
              <a:rPr lang="en-US" sz="3200" b="1" dirty="0" err="1">
                <a:solidFill>
                  <a:srgbClr val="FF0000"/>
                </a:solidFill>
                <a:latin typeface="Times New Roman" panose="02020603050405020304" pitchFamily="18" charset="0"/>
                <a:cs typeface="Times New Roman" panose="02020603050405020304" pitchFamily="18" charset="0"/>
              </a:rPr>
              <a:t>đơn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điệu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12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8303-C032-48C3-95D7-E1A3B7B26451}"/>
              </a:ext>
            </a:extLst>
          </p:cNvPr>
          <p:cNvSpPr>
            <a:spLocks noGrp="1"/>
          </p:cNvSpPr>
          <p:nvPr>
            <p:ph type="title"/>
          </p:nvPr>
        </p:nvSpPr>
        <p:spPr/>
        <p:txBody>
          <a:bodyPr>
            <a:normAutofit/>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5CD4067-AE75-4796-9C83-FA2F5D12EAE6}"/>
              </a:ext>
            </a:extLst>
          </p:cNvPr>
          <p:cNvSpPr/>
          <p:nvPr/>
        </p:nvSpPr>
        <p:spPr>
          <a:xfrm>
            <a:off x="45147" y="23302"/>
            <a:ext cx="11899771" cy="989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Khi dạy văn bản: </a:t>
            </a:r>
            <a:r>
              <a:rPr lang="en-US" sz="2800" b="1" i="1" dirty="0">
                <a:solidFill>
                  <a:schemeClr val="tx1"/>
                </a:solidFill>
                <a:latin typeface="Times New Roman" panose="02020603050405020304" pitchFamily="18" charset="0"/>
                <a:cs typeface="Times New Roman" panose="02020603050405020304" pitchFamily="18" charset="0"/>
              </a:rPr>
              <a:t>“Bánh </a:t>
            </a:r>
            <a:r>
              <a:rPr lang="en-US" sz="2800" b="1" i="1" dirty="0" err="1">
                <a:solidFill>
                  <a:schemeClr val="tx1"/>
                </a:solidFill>
                <a:latin typeface="Times New Roman" panose="02020603050405020304" pitchFamily="18" charset="0"/>
                <a:cs typeface="Times New Roman" panose="02020603050405020304" pitchFamily="18" charset="0"/>
              </a:rPr>
              <a:t>chưng</a:t>
            </a:r>
            <a:r>
              <a:rPr lang="en-US" sz="2800" b="1" i="1" dirty="0">
                <a:solidFill>
                  <a:schemeClr val="tx1"/>
                </a:solidFill>
                <a:latin typeface="Times New Roman" panose="02020603050405020304" pitchFamily="18" charset="0"/>
                <a:cs typeface="Times New Roman" panose="02020603050405020304" pitchFamily="18" charset="0"/>
              </a:rPr>
              <a:t>, bánh </a:t>
            </a:r>
            <a:r>
              <a:rPr lang="en-US" sz="2800" b="1" i="1" dirty="0" err="1">
                <a:solidFill>
                  <a:schemeClr val="tx1"/>
                </a:solidFill>
                <a:latin typeface="Times New Roman" panose="02020603050405020304" pitchFamily="18" charset="0"/>
                <a:cs typeface="Times New Roman" panose="02020603050405020304" pitchFamily="18" charset="0"/>
              </a:rPr>
              <a:t>giầy</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hoạt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204CEF8-2B92-46E1-A5C3-F8E95BDDBD4F}"/>
              </a:ext>
            </a:extLst>
          </p:cNvPr>
          <p:cNvSpPr/>
          <p:nvPr/>
        </p:nvSpPr>
        <p:spPr>
          <a:xfrm>
            <a:off x="45147" y="1197428"/>
            <a:ext cx="7215624" cy="5660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vi-VN" sz="2800" b="1" i="1" dirty="0">
                <a:solidFill>
                  <a:srgbClr val="0606BA"/>
                </a:solidFill>
                <a:latin typeface="Times New Roman" panose="02020603050405020304" pitchFamily="18" charset="0"/>
                <a:cs typeface="Times New Roman" panose="02020603050405020304" pitchFamily="18" charset="0"/>
              </a:rPr>
              <a:t>Hình ảnh gợi cho em liên tưởng đến loại bánh nào? Em biết gì về nguồn gốc của những loại bánh này?</a:t>
            </a:r>
            <a:endParaRPr lang="en-US" sz="2800" b="1" i="1" dirty="0">
              <a:solidFill>
                <a:srgbClr val="0606BA"/>
              </a:solidFill>
              <a:latin typeface="Times New Roman" panose="02020603050405020304" pitchFamily="18" charset="0"/>
              <a:cs typeface="Times New Roman" panose="02020603050405020304" pitchFamily="18" charset="0"/>
            </a:endParaRPr>
          </a:p>
          <a:p>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p>
          <a:p>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a:t>
            </a:r>
            <a:r>
              <a:rPr lang="en-US" sz="2800" b="1" dirty="0">
                <a:latin typeface="Times New Roman" panose="02020603050405020304" pitchFamily="18" charset="0"/>
                <a:cs typeface="Times New Roman" panose="02020603050405020304" pitchFamily="18" charset="0"/>
              </a:rPr>
              <a:t> sung</a:t>
            </a:r>
            <a:r>
              <a:rPr lang="vi-VN"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4: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vi-VN" sz="2800" b="1" dirty="0">
                <a:latin typeface="Times New Roman" panose="02020603050405020304" pitchFamily="18" charset="0"/>
                <a:cs typeface="Times New Roman" panose="02020603050405020304" pitchFamily="18" charset="0"/>
              </a:rPr>
              <a:t>.</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3C80985-4A51-4DC2-AA83-57A36620125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11105CE9-05AB-41AC-82EE-B6733BD3CA14}"/>
              </a:ext>
            </a:extLst>
          </p:cNvPr>
          <p:cNvPicPr>
            <a:picLocks noChangeAspect="1"/>
          </p:cNvPicPr>
          <p:nvPr/>
        </p:nvPicPr>
        <p:blipFill>
          <a:blip r:embed="rId2"/>
          <a:stretch>
            <a:fillRect/>
          </a:stretch>
        </p:blipFill>
        <p:spPr>
          <a:xfrm>
            <a:off x="7300063" y="1174126"/>
            <a:ext cx="4644855" cy="5660571"/>
          </a:xfrm>
          <a:prstGeom prst="rect">
            <a:avLst/>
          </a:prstGeom>
        </p:spPr>
      </p:pic>
    </p:spTree>
    <p:extLst>
      <p:ext uri="{BB962C8B-B14F-4D97-AF65-F5344CB8AC3E}">
        <p14:creationId xmlns:p14="http://schemas.microsoft.com/office/powerpoint/2010/main" val="38207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23DA8214-4E0A-4D02-A864-2EB382A04D53}"/>
              </a:ext>
            </a:extLst>
          </p:cNvPr>
          <p:cNvSpPr/>
          <p:nvPr/>
        </p:nvSpPr>
        <p:spPr>
          <a:xfrm>
            <a:off x="0" y="58280"/>
            <a:ext cx="11525934" cy="1491805"/>
          </a:xfrm>
          <a:prstGeom prst="hexagon">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i="1" dirty="0">
                <a:solidFill>
                  <a:srgbClr val="0606BA"/>
                </a:solidFill>
                <a:latin typeface="Times New Roman" panose="02020603050405020304" pitchFamily="18" charset="0"/>
                <a:cs typeface="Times New Roman" panose="02020603050405020304" pitchFamily="18" charset="0"/>
              </a:rPr>
              <a:t>2. </a:t>
            </a:r>
            <a:r>
              <a:rPr lang="vi-VN" sz="3200" b="1" i="1" dirty="0">
                <a:solidFill>
                  <a:srgbClr val="0606BA"/>
                </a:solidFill>
                <a:latin typeface="Times New Roman" panose="02020603050405020304" pitchFamily="18" charset="0"/>
                <a:cs typeface="Times New Roman" panose="02020603050405020304" pitchFamily="18" charset="0"/>
              </a:rPr>
              <a:t>Ứng dụng liên môn trong dạy học truyện dân gian để tạo hứng thú cho HS</a:t>
            </a:r>
            <a:endParaRPr lang="en-US" sz="3200" b="1" i="1"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72FE976-AACA-4F6F-ACF6-E6B49CDBDA98}"/>
              </a:ext>
            </a:extLst>
          </p:cNvPr>
          <p:cNvSpPr txBox="1"/>
          <p:nvPr/>
        </p:nvSpPr>
        <p:spPr>
          <a:xfrm>
            <a:off x="2106439" y="1857990"/>
            <a:ext cx="2051260" cy="954107"/>
          </a:xfrm>
          <a:prstGeom prst="rect">
            <a:avLst/>
          </a:prstGeom>
          <a:noFill/>
        </p:spPr>
        <p:txBody>
          <a:bodyPr wrap="square" rtlCol="0">
            <a:spAutoFit/>
          </a:bodyPr>
          <a:lstStyle>
            <a:defPPr>
              <a:defRPr lang="en-BE"/>
            </a:defPPr>
            <a:lvl1pPr>
              <a:defRPr sz="1600" b="1">
                <a:solidFill>
                  <a:schemeClr val="accent1"/>
                </a:solidFill>
                <a:latin typeface="Avenir Next Demi Bold" panose="020B0503020202020204" pitchFamily="34" charset="0"/>
              </a:defRPr>
            </a:lvl1pPr>
          </a:lstStyle>
          <a:p>
            <a:pPr algn="ctr"/>
            <a:r>
              <a:rPr lang="en-US" sz="2800" dirty="0" err="1">
                <a:solidFill>
                  <a:schemeClr val="accent2"/>
                </a:solidFill>
                <a:latin typeface="Times New Roman" panose="02020603050405020304" pitchFamily="18" charset="0"/>
                <a:cs typeface="Times New Roman" panose="02020603050405020304" pitchFamily="18" charset="0"/>
              </a:rPr>
              <a:t>Lồng</a:t>
            </a:r>
            <a:r>
              <a:rPr lang="en-US" sz="2800" dirty="0">
                <a:solidFill>
                  <a:schemeClr val="accent2"/>
                </a:solidFill>
                <a:latin typeface="Times New Roman" panose="02020603050405020304" pitchFamily="18" charset="0"/>
                <a:cs typeface="Times New Roman" panose="02020603050405020304" pitchFamily="18" charset="0"/>
              </a:rPr>
              <a:t> </a:t>
            </a:r>
            <a:r>
              <a:rPr lang="en-US" sz="2800" dirty="0" err="1">
                <a:solidFill>
                  <a:schemeClr val="accent2"/>
                </a:solidFill>
                <a:latin typeface="Times New Roman" panose="02020603050405020304" pitchFamily="18" charset="0"/>
                <a:cs typeface="Times New Roman" panose="02020603050405020304" pitchFamily="18" charset="0"/>
              </a:rPr>
              <a:t>ghép</a:t>
            </a:r>
            <a:r>
              <a:rPr lang="en-US" sz="2800" dirty="0">
                <a:solidFill>
                  <a:schemeClr val="accent2"/>
                </a:solidFill>
                <a:latin typeface="Times New Roman" panose="02020603050405020304" pitchFamily="18" charset="0"/>
                <a:cs typeface="Times New Roman" panose="02020603050405020304" pitchFamily="18" charset="0"/>
              </a:rPr>
              <a:t> khoa </a:t>
            </a:r>
            <a:r>
              <a:rPr lang="en-US" sz="2800" dirty="0" err="1">
                <a:solidFill>
                  <a:schemeClr val="accent2"/>
                </a:solidFill>
                <a:latin typeface="Times New Roman" panose="02020603050405020304" pitchFamily="18" charset="0"/>
                <a:cs typeface="Times New Roman" panose="02020603050405020304" pitchFamily="18" charset="0"/>
              </a:rPr>
              <a:t>học</a:t>
            </a:r>
            <a:endParaRPr lang="en-BE" sz="2800" dirty="0">
              <a:solidFill>
                <a:schemeClr val="accent2"/>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5081E1-E7C3-484F-9E7A-87A67668B15C}"/>
              </a:ext>
            </a:extLst>
          </p:cNvPr>
          <p:cNvSpPr txBox="1"/>
          <p:nvPr/>
        </p:nvSpPr>
        <p:spPr>
          <a:xfrm>
            <a:off x="3664547" y="4951829"/>
            <a:ext cx="2051260" cy="954107"/>
          </a:xfrm>
          <a:prstGeom prst="rect">
            <a:avLst/>
          </a:prstGeom>
          <a:noFill/>
        </p:spPr>
        <p:txBody>
          <a:bodyPr wrap="square" rtlCol="0">
            <a:spAutoFit/>
          </a:bodyPr>
          <a:lstStyle>
            <a:defPPr>
              <a:defRPr lang="en-BE"/>
            </a:defPPr>
            <a:lvl1pPr>
              <a:defRPr sz="1600" b="1">
                <a:solidFill>
                  <a:schemeClr val="accent1"/>
                </a:solidFill>
                <a:latin typeface="Avenir Next Demi Bold" panose="020B0503020202020204" pitchFamily="34" charset="0"/>
              </a:defRPr>
            </a:lvl1pPr>
          </a:lstStyle>
          <a:p>
            <a:pPr algn="ctr"/>
            <a:r>
              <a:rPr lang="en-US" sz="2800" dirty="0" err="1">
                <a:solidFill>
                  <a:srgbClr val="0606BA"/>
                </a:solidFill>
                <a:latin typeface="Times New Roman" panose="02020603050405020304" pitchFamily="18" charset="0"/>
                <a:cs typeface="Times New Roman" panose="02020603050405020304" pitchFamily="18" charset="0"/>
              </a:rPr>
              <a:t>Tò</a:t>
            </a:r>
            <a:r>
              <a:rPr lang="en-US" sz="2800" dirty="0">
                <a:solidFill>
                  <a:srgbClr val="0606BA"/>
                </a:solidFill>
                <a:latin typeface="Times New Roman" panose="02020603050405020304" pitchFamily="18" charset="0"/>
                <a:cs typeface="Times New Roman" panose="02020603050405020304" pitchFamily="18" charset="0"/>
              </a:rPr>
              <a:t> </a:t>
            </a:r>
            <a:r>
              <a:rPr lang="en-US" sz="2800" dirty="0" err="1">
                <a:solidFill>
                  <a:srgbClr val="0606BA"/>
                </a:solidFill>
                <a:latin typeface="Times New Roman" panose="02020603050405020304" pitchFamily="18" charset="0"/>
                <a:cs typeface="Times New Roman" panose="02020603050405020304" pitchFamily="18" charset="0"/>
              </a:rPr>
              <a:t>mò</a:t>
            </a:r>
            <a:r>
              <a:rPr lang="en-US" sz="2800" dirty="0">
                <a:solidFill>
                  <a:srgbClr val="0606BA"/>
                </a:solidFill>
                <a:latin typeface="Times New Roman" panose="02020603050405020304" pitchFamily="18" charset="0"/>
                <a:cs typeface="Times New Roman" panose="02020603050405020304" pitchFamily="18" charset="0"/>
              </a:rPr>
              <a:t> </a:t>
            </a:r>
          </a:p>
          <a:p>
            <a:pPr algn="ctr"/>
            <a:r>
              <a:rPr lang="en-US" sz="2800" dirty="0" err="1">
                <a:solidFill>
                  <a:srgbClr val="0606BA"/>
                </a:solidFill>
                <a:latin typeface="Times New Roman" panose="02020603050405020304" pitchFamily="18" charset="0"/>
                <a:cs typeface="Times New Roman" panose="02020603050405020304" pitchFamily="18" charset="0"/>
              </a:rPr>
              <a:t>sáng</a:t>
            </a:r>
            <a:r>
              <a:rPr lang="en-US" sz="2800" dirty="0">
                <a:solidFill>
                  <a:srgbClr val="0606BA"/>
                </a:solidFill>
                <a:latin typeface="Times New Roman" panose="02020603050405020304" pitchFamily="18" charset="0"/>
                <a:cs typeface="Times New Roman" panose="02020603050405020304" pitchFamily="18" charset="0"/>
              </a:rPr>
              <a:t> </a:t>
            </a:r>
            <a:r>
              <a:rPr lang="en-US" sz="2800" dirty="0" err="1">
                <a:solidFill>
                  <a:srgbClr val="0606BA"/>
                </a:solidFill>
                <a:latin typeface="Times New Roman" panose="02020603050405020304" pitchFamily="18" charset="0"/>
                <a:cs typeface="Times New Roman" panose="02020603050405020304" pitchFamily="18" charset="0"/>
              </a:rPr>
              <a:t>tạo</a:t>
            </a:r>
            <a:endParaRPr lang="en-BE" sz="2800" dirty="0">
              <a:solidFill>
                <a:srgbClr val="0606BA"/>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2D4464E-E28A-402B-ADDC-610A218381FD}"/>
              </a:ext>
            </a:extLst>
          </p:cNvPr>
          <p:cNvSpPr txBox="1"/>
          <p:nvPr/>
        </p:nvSpPr>
        <p:spPr>
          <a:xfrm>
            <a:off x="5472204" y="1842157"/>
            <a:ext cx="2051260" cy="954107"/>
          </a:xfrm>
          <a:prstGeom prst="rect">
            <a:avLst/>
          </a:prstGeom>
          <a:noFill/>
        </p:spPr>
        <p:txBody>
          <a:bodyPr wrap="square" rtlCol="0">
            <a:spAutoFit/>
          </a:bodyPr>
          <a:lstStyle>
            <a:defPPr>
              <a:defRPr lang="en-BE"/>
            </a:defPPr>
            <a:lvl1pPr>
              <a:defRPr sz="1600" b="1">
                <a:solidFill>
                  <a:schemeClr val="accent1"/>
                </a:solidFill>
                <a:latin typeface="Avenir Next Demi Bold" panose="020B0503020202020204" pitchFamily="34" charset="0"/>
              </a:defRPr>
            </a:lvl1pPr>
          </a:lstStyle>
          <a:p>
            <a:pPr algn="ctr"/>
            <a:r>
              <a:rPr lang="en-US" sz="2800" dirty="0" err="1">
                <a:solidFill>
                  <a:srgbClr val="FB8605"/>
                </a:solidFill>
                <a:latin typeface="Times New Roman" panose="02020603050405020304" pitchFamily="18" charset="0"/>
                <a:cs typeface="Times New Roman" panose="02020603050405020304" pitchFamily="18" charset="0"/>
              </a:rPr>
              <a:t>Tích</a:t>
            </a:r>
            <a:r>
              <a:rPr lang="en-US" sz="2800" dirty="0">
                <a:solidFill>
                  <a:srgbClr val="FB8605"/>
                </a:solidFill>
                <a:latin typeface="Times New Roman" panose="02020603050405020304" pitchFamily="18" charset="0"/>
                <a:cs typeface="Times New Roman" panose="02020603050405020304" pitchFamily="18" charset="0"/>
              </a:rPr>
              <a:t> </a:t>
            </a:r>
            <a:r>
              <a:rPr lang="en-US" sz="2800" dirty="0" err="1">
                <a:solidFill>
                  <a:srgbClr val="FB8605"/>
                </a:solidFill>
                <a:latin typeface="Times New Roman" panose="02020603050405020304" pitchFamily="18" charset="0"/>
                <a:cs typeface="Times New Roman" panose="02020603050405020304" pitchFamily="18" charset="0"/>
              </a:rPr>
              <a:t>cực</a:t>
            </a:r>
            <a:r>
              <a:rPr lang="en-US" sz="2800" dirty="0">
                <a:solidFill>
                  <a:srgbClr val="FB8605"/>
                </a:solidFill>
                <a:latin typeface="Times New Roman" panose="02020603050405020304" pitchFamily="18" charset="0"/>
                <a:cs typeface="Times New Roman" panose="02020603050405020304" pitchFamily="18" charset="0"/>
              </a:rPr>
              <a:t>, </a:t>
            </a:r>
            <a:r>
              <a:rPr lang="en-US" sz="2800" dirty="0" err="1">
                <a:solidFill>
                  <a:srgbClr val="FB8605"/>
                </a:solidFill>
                <a:latin typeface="Times New Roman" panose="02020603050405020304" pitchFamily="18" charset="0"/>
                <a:cs typeface="Times New Roman" panose="02020603050405020304" pitchFamily="18" charset="0"/>
              </a:rPr>
              <a:t>hứng</a:t>
            </a:r>
            <a:r>
              <a:rPr lang="en-US" sz="2800" dirty="0">
                <a:solidFill>
                  <a:srgbClr val="FB8605"/>
                </a:solidFill>
                <a:latin typeface="Times New Roman" panose="02020603050405020304" pitchFamily="18" charset="0"/>
                <a:cs typeface="Times New Roman" panose="02020603050405020304" pitchFamily="18" charset="0"/>
              </a:rPr>
              <a:t> </a:t>
            </a:r>
            <a:r>
              <a:rPr lang="en-US" sz="2800" dirty="0" err="1">
                <a:solidFill>
                  <a:srgbClr val="FB8605"/>
                </a:solidFill>
                <a:latin typeface="Times New Roman" panose="02020603050405020304" pitchFamily="18" charset="0"/>
                <a:cs typeface="Times New Roman" panose="02020603050405020304" pitchFamily="18" charset="0"/>
              </a:rPr>
              <a:t>thú</a:t>
            </a:r>
            <a:endParaRPr lang="en-US" sz="2800" dirty="0">
              <a:solidFill>
                <a:srgbClr val="FB8605"/>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0BCB1EF-211B-4DA2-8BA5-556427B367F2}"/>
              </a:ext>
            </a:extLst>
          </p:cNvPr>
          <p:cNvSpPr txBox="1"/>
          <p:nvPr/>
        </p:nvSpPr>
        <p:spPr>
          <a:xfrm>
            <a:off x="7481510" y="4942559"/>
            <a:ext cx="2051260" cy="1384995"/>
          </a:xfrm>
          <a:prstGeom prst="rect">
            <a:avLst/>
          </a:prstGeom>
          <a:noFill/>
        </p:spPr>
        <p:txBody>
          <a:bodyPr wrap="square" rtlCol="0">
            <a:spAutoFit/>
          </a:bodyPr>
          <a:lstStyle>
            <a:defPPr>
              <a:defRPr lang="en-BE"/>
            </a:defPPr>
            <a:lvl1pPr>
              <a:defRPr sz="1600" b="1">
                <a:solidFill>
                  <a:schemeClr val="accent1"/>
                </a:solidFill>
                <a:latin typeface="Avenir Next Demi Bold" panose="020B0503020202020204" pitchFamily="34" charset="0"/>
              </a:defRPr>
            </a:lvl1pPr>
          </a:lstStyle>
          <a:p>
            <a:pPr algn="ctr"/>
            <a:r>
              <a:rPr lang="en-US" sz="2800"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quyết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vấn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endParaRPr lang="en-BE" sz="2800" dirty="0">
              <a:solidFill>
                <a:srgbClr val="FF0000"/>
              </a:solidFill>
              <a:latin typeface="Times New Roman" panose="02020603050405020304" pitchFamily="18" charset="0"/>
              <a:cs typeface="Times New Roman" panose="02020603050405020304" pitchFamily="18" charset="0"/>
            </a:endParaRPr>
          </a:p>
        </p:txBody>
      </p:sp>
      <p:sp>
        <p:nvSpPr>
          <p:cNvPr id="12" name="Freeform 21">
            <a:extLst>
              <a:ext uri="{FF2B5EF4-FFF2-40B4-BE49-F238E27FC236}">
                <a16:creationId xmlns:a16="http://schemas.microsoft.com/office/drawing/2014/main" id="{98179B17-78AB-443F-AB1E-4185C8CE29E0}"/>
              </a:ext>
            </a:extLst>
          </p:cNvPr>
          <p:cNvSpPr/>
          <p:nvPr/>
        </p:nvSpPr>
        <p:spPr>
          <a:xfrm rot="8100000">
            <a:off x="6534033" y="2380195"/>
            <a:ext cx="2328616" cy="2329200"/>
          </a:xfrm>
          <a:custGeom>
            <a:avLst/>
            <a:gdLst>
              <a:gd name="connsiteX0" fmla="*/ 87470 w 2328616"/>
              <a:gd name="connsiteY0" fmla="*/ 1626087 h 2328616"/>
              <a:gd name="connsiteX1" fmla="*/ 0 w 2328616"/>
              <a:gd name="connsiteY1" fmla="*/ 1414915 h 2328616"/>
              <a:gd name="connsiteX2" fmla="*/ 0 w 2328616"/>
              <a:gd name="connsiteY2" fmla="*/ 1116273 h 2328616"/>
              <a:gd name="connsiteX3" fmla="*/ 0 w 2328616"/>
              <a:gd name="connsiteY3" fmla="*/ 597284 h 2328616"/>
              <a:gd name="connsiteX4" fmla="*/ 0 w 2328616"/>
              <a:gd name="connsiteY4" fmla="*/ 597284 h 2328616"/>
              <a:gd name="connsiteX5" fmla="*/ 0 w 2328616"/>
              <a:gd name="connsiteY5" fmla="*/ 0 h 2328616"/>
              <a:gd name="connsiteX6" fmla="*/ 1116273 w 2328616"/>
              <a:gd name="connsiteY6" fmla="*/ 0 h 2328616"/>
              <a:gd name="connsiteX7" fmla="*/ 1414915 w 2328616"/>
              <a:gd name="connsiteY7" fmla="*/ 0 h 2328616"/>
              <a:gd name="connsiteX8" fmla="*/ 1713557 w 2328616"/>
              <a:gd name="connsiteY8" fmla="*/ 298642 h 2328616"/>
              <a:gd name="connsiteX9" fmla="*/ 1414915 w 2328616"/>
              <a:gd name="connsiteY9" fmla="*/ 597284 h 2328616"/>
              <a:gd name="connsiteX10" fmla="*/ 1322638 w 2328616"/>
              <a:gd name="connsiteY10" fmla="*/ 597284 h 2328616"/>
              <a:gd name="connsiteX11" fmla="*/ 2328616 w 2328616"/>
              <a:gd name="connsiteY11" fmla="*/ 1603263 h 2328616"/>
              <a:gd name="connsiteX12" fmla="*/ 1603263 w 2328616"/>
              <a:gd name="connsiteY12" fmla="*/ 2328616 h 2328616"/>
              <a:gd name="connsiteX13" fmla="*/ 597284 w 2328616"/>
              <a:gd name="connsiteY13" fmla="*/ 1322637 h 2328616"/>
              <a:gd name="connsiteX14" fmla="*/ 597284 w 2328616"/>
              <a:gd name="connsiteY14" fmla="*/ 1414915 h 2328616"/>
              <a:gd name="connsiteX15" fmla="*/ 298642 w 2328616"/>
              <a:gd name="connsiteY15" fmla="*/ 1713557 h 2328616"/>
              <a:gd name="connsiteX16" fmla="*/ 87470 w 2328616"/>
              <a:gd name="connsiteY16" fmla="*/ 1626087 h 232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8616" h="2328616">
                <a:moveTo>
                  <a:pt x="87470" y="1626087"/>
                </a:moveTo>
                <a:cubicBezTo>
                  <a:pt x="33427" y="1572043"/>
                  <a:pt x="0" y="1497382"/>
                  <a:pt x="0" y="1414915"/>
                </a:cubicBezTo>
                <a:lnTo>
                  <a:pt x="0" y="1116273"/>
                </a:lnTo>
                <a:lnTo>
                  <a:pt x="0" y="597284"/>
                </a:lnTo>
                <a:lnTo>
                  <a:pt x="0" y="597284"/>
                </a:lnTo>
                <a:lnTo>
                  <a:pt x="0" y="0"/>
                </a:lnTo>
                <a:lnTo>
                  <a:pt x="1116273" y="0"/>
                </a:lnTo>
                <a:lnTo>
                  <a:pt x="1414915" y="0"/>
                </a:lnTo>
                <a:cubicBezTo>
                  <a:pt x="1579850" y="0"/>
                  <a:pt x="1713557" y="133707"/>
                  <a:pt x="1713557" y="298642"/>
                </a:cubicBezTo>
                <a:cubicBezTo>
                  <a:pt x="1713557" y="463578"/>
                  <a:pt x="1579850" y="597284"/>
                  <a:pt x="1414915" y="597284"/>
                </a:cubicBezTo>
                <a:lnTo>
                  <a:pt x="1322638" y="597284"/>
                </a:lnTo>
                <a:lnTo>
                  <a:pt x="2328616" y="1603263"/>
                </a:lnTo>
                <a:lnTo>
                  <a:pt x="1603263" y="2328616"/>
                </a:lnTo>
                <a:lnTo>
                  <a:pt x="597284" y="1322637"/>
                </a:lnTo>
                <a:lnTo>
                  <a:pt x="597284" y="1414915"/>
                </a:lnTo>
                <a:cubicBezTo>
                  <a:pt x="597284" y="1579850"/>
                  <a:pt x="463578" y="1713557"/>
                  <a:pt x="298642" y="1713557"/>
                </a:cubicBezTo>
                <a:cubicBezTo>
                  <a:pt x="216175" y="1713557"/>
                  <a:pt x="141514" y="1680130"/>
                  <a:pt x="87470" y="1626087"/>
                </a:cubicBezTo>
                <a:close/>
              </a:path>
            </a:pathLst>
          </a:custGeom>
          <a:solidFill>
            <a:schemeClr val="accent5"/>
          </a:solidFill>
          <a:ln>
            <a:noFill/>
          </a:ln>
          <a:effectLst>
            <a:outerShdw blurRad="127000" dist="635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2800">
              <a:latin typeface="Times New Roman" panose="02020603050405020304" pitchFamily="18" charset="0"/>
              <a:cs typeface="Times New Roman" panose="02020603050405020304" pitchFamily="18" charset="0"/>
            </a:endParaRPr>
          </a:p>
        </p:txBody>
      </p:sp>
      <p:sp>
        <p:nvSpPr>
          <p:cNvPr id="13" name="Freeform 22">
            <a:extLst>
              <a:ext uri="{FF2B5EF4-FFF2-40B4-BE49-F238E27FC236}">
                <a16:creationId xmlns:a16="http://schemas.microsoft.com/office/drawing/2014/main" id="{2F9AEE8B-9FD9-4103-80D3-A17DE1A03E58}"/>
              </a:ext>
            </a:extLst>
          </p:cNvPr>
          <p:cNvSpPr/>
          <p:nvPr/>
        </p:nvSpPr>
        <p:spPr>
          <a:xfrm rot="8100000">
            <a:off x="4887248" y="2900614"/>
            <a:ext cx="2328616" cy="2329200"/>
          </a:xfrm>
          <a:custGeom>
            <a:avLst/>
            <a:gdLst>
              <a:gd name="connsiteX0" fmla="*/ 87470 w 2328616"/>
              <a:gd name="connsiteY0" fmla="*/ 1626087 h 2328616"/>
              <a:gd name="connsiteX1" fmla="*/ 0 w 2328616"/>
              <a:gd name="connsiteY1" fmla="*/ 1414915 h 2328616"/>
              <a:gd name="connsiteX2" fmla="*/ 0 w 2328616"/>
              <a:gd name="connsiteY2" fmla="*/ 1116273 h 2328616"/>
              <a:gd name="connsiteX3" fmla="*/ 0 w 2328616"/>
              <a:gd name="connsiteY3" fmla="*/ 597284 h 2328616"/>
              <a:gd name="connsiteX4" fmla="*/ 0 w 2328616"/>
              <a:gd name="connsiteY4" fmla="*/ 597284 h 2328616"/>
              <a:gd name="connsiteX5" fmla="*/ 0 w 2328616"/>
              <a:gd name="connsiteY5" fmla="*/ 0 h 2328616"/>
              <a:gd name="connsiteX6" fmla="*/ 1116273 w 2328616"/>
              <a:gd name="connsiteY6" fmla="*/ 0 h 2328616"/>
              <a:gd name="connsiteX7" fmla="*/ 1414915 w 2328616"/>
              <a:gd name="connsiteY7" fmla="*/ 0 h 2328616"/>
              <a:gd name="connsiteX8" fmla="*/ 1713557 w 2328616"/>
              <a:gd name="connsiteY8" fmla="*/ 298642 h 2328616"/>
              <a:gd name="connsiteX9" fmla="*/ 1414915 w 2328616"/>
              <a:gd name="connsiteY9" fmla="*/ 597284 h 2328616"/>
              <a:gd name="connsiteX10" fmla="*/ 1322638 w 2328616"/>
              <a:gd name="connsiteY10" fmla="*/ 597284 h 2328616"/>
              <a:gd name="connsiteX11" fmla="*/ 2328616 w 2328616"/>
              <a:gd name="connsiteY11" fmla="*/ 1603263 h 2328616"/>
              <a:gd name="connsiteX12" fmla="*/ 1603263 w 2328616"/>
              <a:gd name="connsiteY12" fmla="*/ 2328616 h 2328616"/>
              <a:gd name="connsiteX13" fmla="*/ 597284 w 2328616"/>
              <a:gd name="connsiteY13" fmla="*/ 1322637 h 2328616"/>
              <a:gd name="connsiteX14" fmla="*/ 597284 w 2328616"/>
              <a:gd name="connsiteY14" fmla="*/ 1414915 h 2328616"/>
              <a:gd name="connsiteX15" fmla="*/ 298642 w 2328616"/>
              <a:gd name="connsiteY15" fmla="*/ 1713557 h 2328616"/>
              <a:gd name="connsiteX16" fmla="*/ 87470 w 2328616"/>
              <a:gd name="connsiteY16" fmla="*/ 1626087 h 232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8616" h="2328616">
                <a:moveTo>
                  <a:pt x="87470" y="1626087"/>
                </a:moveTo>
                <a:cubicBezTo>
                  <a:pt x="33427" y="1572043"/>
                  <a:pt x="0" y="1497382"/>
                  <a:pt x="0" y="1414915"/>
                </a:cubicBezTo>
                <a:lnTo>
                  <a:pt x="0" y="1116273"/>
                </a:lnTo>
                <a:lnTo>
                  <a:pt x="0" y="597284"/>
                </a:lnTo>
                <a:lnTo>
                  <a:pt x="0" y="597284"/>
                </a:lnTo>
                <a:lnTo>
                  <a:pt x="0" y="0"/>
                </a:lnTo>
                <a:lnTo>
                  <a:pt x="1116273" y="0"/>
                </a:lnTo>
                <a:lnTo>
                  <a:pt x="1414915" y="0"/>
                </a:lnTo>
                <a:cubicBezTo>
                  <a:pt x="1579850" y="0"/>
                  <a:pt x="1713557" y="133707"/>
                  <a:pt x="1713557" y="298642"/>
                </a:cubicBezTo>
                <a:cubicBezTo>
                  <a:pt x="1713557" y="463578"/>
                  <a:pt x="1579850" y="597284"/>
                  <a:pt x="1414915" y="597284"/>
                </a:cubicBezTo>
                <a:lnTo>
                  <a:pt x="1322638" y="597284"/>
                </a:lnTo>
                <a:lnTo>
                  <a:pt x="2328616" y="1603263"/>
                </a:lnTo>
                <a:lnTo>
                  <a:pt x="1603263" y="2328616"/>
                </a:lnTo>
                <a:lnTo>
                  <a:pt x="597284" y="1322637"/>
                </a:lnTo>
                <a:lnTo>
                  <a:pt x="597284" y="1414915"/>
                </a:lnTo>
                <a:cubicBezTo>
                  <a:pt x="597284" y="1579850"/>
                  <a:pt x="463578" y="1713557"/>
                  <a:pt x="298642" y="1713557"/>
                </a:cubicBezTo>
                <a:cubicBezTo>
                  <a:pt x="216175" y="1713557"/>
                  <a:pt x="141514" y="1680130"/>
                  <a:pt x="87470" y="1626087"/>
                </a:cubicBezTo>
                <a:close/>
              </a:path>
            </a:pathLst>
          </a:custGeom>
          <a:solidFill>
            <a:schemeClr val="accent4"/>
          </a:solidFill>
          <a:ln>
            <a:noFill/>
          </a:ln>
          <a:effectLst>
            <a:outerShdw blurRad="127000" dist="635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2800">
              <a:latin typeface="Times New Roman" panose="02020603050405020304" pitchFamily="18" charset="0"/>
              <a:cs typeface="Times New Roman" panose="02020603050405020304" pitchFamily="18" charset="0"/>
            </a:endParaRPr>
          </a:p>
        </p:txBody>
      </p:sp>
      <p:sp>
        <p:nvSpPr>
          <p:cNvPr id="14" name="Freeform 26">
            <a:extLst>
              <a:ext uri="{FF2B5EF4-FFF2-40B4-BE49-F238E27FC236}">
                <a16:creationId xmlns:a16="http://schemas.microsoft.com/office/drawing/2014/main" id="{53DE0BA4-2A1E-41F2-9B38-192BCA60A328}"/>
              </a:ext>
            </a:extLst>
          </p:cNvPr>
          <p:cNvSpPr/>
          <p:nvPr/>
        </p:nvSpPr>
        <p:spPr>
          <a:xfrm rot="8100000">
            <a:off x="3210629" y="2380196"/>
            <a:ext cx="2328616" cy="2329200"/>
          </a:xfrm>
          <a:custGeom>
            <a:avLst/>
            <a:gdLst>
              <a:gd name="connsiteX0" fmla="*/ 87470 w 2328616"/>
              <a:gd name="connsiteY0" fmla="*/ 1626087 h 2328616"/>
              <a:gd name="connsiteX1" fmla="*/ 0 w 2328616"/>
              <a:gd name="connsiteY1" fmla="*/ 1414915 h 2328616"/>
              <a:gd name="connsiteX2" fmla="*/ 0 w 2328616"/>
              <a:gd name="connsiteY2" fmla="*/ 1116273 h 2328616"/>
              <a:gd name="connsiteX3" fmla="*/ 0 w 2328616"/>
              <a:gd name="connsiteY3" fmla="*/ 597284 h 2328616"/>
              <a:gd name="connsiteX4" fmla="*/ 0 w 2328616"/>
              <a:gd name="connsiteY4" fmla="*/ 597284 h 2328616"/>
              <a:gd name="connsiteX5" fmla="*/ 0 w 2328616"/>
              <a:gd name="connsiteY5" fmla="*/ 0 h 2328616"/>
              <a:gd name="connsiteX6" fmla="*/ 1116273 w 2328616"/>
              <a:gd name="connsiteY6" fmla="*/ 0 h 2328616"/>
              <a:gd name="connsiteX7" fmla="*/ 1414915 w 2328616"/>
              <a:gd name="connsiteY7" fmla="*/ 0 h 2328616"/>
              <a:gd name="connsiteX8" fmla="*/ 1713557 w 2328616"/>
              <a:gd name="connsiteY8" fmla="*/ 298642 h 2328616"/>
              <a:gd name="connsiteX9" fmla="*/ 1414915 w 2328616"/>
              <a:gd name="connsiteY9" fmla="*/ 597284 h 2328616"/>
              <a:gd name="connsiteX10" fmla="*/ 1322638 w 2328616"/>
              <a:gd name="connsiteY10" fmla="*/ 597284 h 2328616"/>
              <a:gd name="connsiteX11" fmla="*/ 2328616 w 2328616"/>
              <a:gd name="connsiteY11" fmla="*/ 1603263 h 2328616"/>
              <a:gd name="connsiteX12" fmla="*/ 1603263 w 2328616"/>
              <a:gd name="connsiteY12" fmla="*/ 2328616 h 2328616"/>
              <a:gd name="connsiteX13" fmla="*/ 597284 w 2328616"/>
              <a:gd name="connsiteY13" fmla="*/ 1322637 h 2328616"/>
              <a:gd name="connsiteX14" fmla="*/ 597284 w 2328616"/>
              <a:gd name="connsiteY14" fmla="*/ 1414915 h 2328616"/>
              <a:gd name="connsiteX15" fmla="*/ 298642 w 2328616"/>
              <a:gd name="connsiteY15" fmla="*/ 1713557 h 2328616"/>
              <a:gd name="connsiteX16" fmla="*/ 87470 w 2328616"/>
              <a:gd name="connsiteY16" fmla="*/ 1626087 h 232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8616" h="2328616">
                <a:moveTo>
                  <a:pt x="87470" y="1626087"/>
                </a:moveTo>
                <a:cubicBezTo>
                  <a:pt x="33427" y="1572043"/>
                  <a:pt x="0" y="1497382"/>
                  <a:pt x="0" y="1414915"/>
                </a:cubicBezTo>
                <a:lnTo>
                  <a:pt x="0" y="1116273"/>
                </a:lnTo>
                <a:lnTo>
                  <a:pt x="0" y="597284"/>
                </a:lnTo>
                <a:lnTo>
                  <a:pt x="0" y="597284"/>
                </a:lnTo>
                <a:lnTo>
                  <a:pt x="0" y="0"/>
                </a:lnTo>
                <a:lnTo>
                  <a:pt x="1116273" y="0"/>
                </a:lnTo>
                <a:lnTo>
                  <a:pt x="1414915" y="0"/>
                </a:lnTo>
                <a:cubicBezTo>
                  <a:pt x="1579850" y="0"/>
                  <a:pt x="1713557" y="133707"/>
                  <a:pt x="1713557" y="298642"/>
                </a:cubicBezTo>
                <a:cubicBezTo>
                  <a:pt x="1713557" y="463578"/>
                  <a:pt x="1579850" y="597284"/>
                  <a:pt x="1414915" y="597284"/>
                </a:cubicBezTo>
                <a:lnTo>
                  <a:pt x="1322638" y="597284"/>
                </a:lnTo>
                <a:lnTo>
                  <a:pt x="2328616" y="1603263"/>
                </a:lnTo>
                <a:lnTo>
                  <a:pt x="1603263" y="2328616"/>
                </a:lnTo>
                <a:lnTo>
                  <a:pt x="597284" y="1322637"/>
                </a:lnTo>
                <a:lnTo>
                  <a:pt x="597284" y="1414915"/>
                </a:lnTo>
                <a:cubicBezTo>
                  <a:pt x="597284" y="1579850"/>
                  <a:pt x="463578" y="1713557"/>
                  <a:pt x="298642" y="1713557"/>
                </a:cubicBezTo>
                <a:cubicBezTo>
                  <a:pt x="216175" y="1713557"/>
                  <a:pt x="141514" y="1680130"/>
                  <a:pt x="87470" y="1626087"/>
                </a:cubicBezTo>
                <a:close/>
              </a:path>
            </a:pathLst>
          </a:custGeom>
          <a:solidFill>
            <a:schemeClr val="accent3"/>
          </a:solidFill>
          <a:ln>
            <a:noFill/>
          </a:ln>
          <a:effectLst>
            <a:outerShdw blurRad="127000" dist="635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2800">
              <a:latin typeface="Times New Roman" panose="02020603050405020304" pitchFamily="18" charset="0"/>
              <a:cs typeface="Times New Roman" panose="02020603050405020304" pitchFamily="18" charset="0"/>
            </a:endParaRPr>
          </a:p>
        </p:txBody>
      </p:sp>
      <p:sp>
        <p:nvSpPr>
          <p:cNvPr id="15" name="Freeform 27">
            <a:extLst>
              <a:ext uri="{FF2B5EF4-FFF2-40B4-BE49-F238E27FC236}">
                <a16:creationId xmlns:a16="http://schemas.microsoft.com/office/drawing/2014/main" id="{B2C8B96D-518E-4A43-80F6-D8F65DB897E0}"/>
              </a:ext>
            </a:extLst>
          </p:cNvPr>
          <p:cNvSpPr/>
          <p:nvPr/>
        </p:nvSpPr>
        <p:spPr>
          <a:xfrm rot="8100000">
            <a:off x="1474632" y="2900614"/>
            <a:ext cx="2328616" cy="2329200"/>
          </a:xfrm>
          <a:custGeom>
            <a:avLst/>
            <a:gdLst>
              <a:gd name="connsiteX0" fmla="*/ 87470 w 2328616"/>
              <a:gd name="connsiteY0" fmla="*/ 1626087 h 2328616"/>
              <a:gd name="connsiteX1" fmla="*/ 0 w 2328616"/>
              <a:gd name="connsiteY1" fmla="*/ 1414915 h 2328616"/>
              <a:gd name="connsiteX2" fmla="*/ 0 w 2328616"/>
              <a:gd name="connsiteY2" fmla="*/ 1116273 h 2328616"/>
              <a:gd name="connsiteX3" fmla="*/ 0 w 2328616"/>
              <a:gd name="connsiteY3" fmla="*/ 597284 h 2328616"/>
              <a:gd name="connsiteX4" fmla="*/ 0 w 2328616"/>
              <a:gd name="connsiteY4" fmla="*/ 597284 h 2328616"/>
              <a:gd name="connsiteX5" fmla="*/ 0 w 2328616"/>
              <a:gd name="connsiteY5" fmla="*/ 0 h 2328616"/>
              <a:gd name="connsiteX6" fmla="*/ 1116273 w 2328616"/>
              <a:gd name="connsiteY6" fmla="*/ 0 h 2328616"/>
              <a:gd name="connsiteX7" fmla="*/ 1414915 w 2328616"/>
              <a:gd name="connsiteY7" fmla="*/ 0 h 2328616"/>
              <a:gd name="connsiteX8" fmla="*/ 1713557 w 2328616"/>
              <a:gd name="connsiteY8" fmla="*/ 298642 h 2328616"/>
              <a:gd name="connsiteX9" fmla="*/ 1414915 w 2328616"/>
              <a:gd name="connsiteY9" fmla="*/ 597284 h 2328616"/>
              <a:gd name="connsiteX10" fmla="*/ 1322638 w 2328616"/>
              <a:gd name="connsiteY10" fmla="*/ 597284 h 2328616"/>
              <a:gd name="connsiteX11" fmla="*/ 2328616 w 2328616"/>
              <a:gd name="connsiteY11" fmla="*/ 1603263 h 2328616"/>
              <a:gd name="connsiteX12" fmla="*/ 1603263 w 2328616"/>
              <a:gd name="connsiteY12" fmla="*/ 2328616 h 2328616"/>
              <a:gd name="connsiteX13" fmla="*/ 597284 w 2328616"/>
              <a:gd name="connsiteY13" fmla="*/ 1322637 h 2328616"/>
              <a:gd name="connsiteX14" fmla="*/ 597284 w 2328616"/>
              <a:gd name="connsiteY14" fmla="*/ 1414915 h 2328616"/>
              <a:gd name="connsiteX15" fmla="*/ 298642 w 2328616"/>
              <a:gd name="connsiteY15" fmla="*/ 1713557 h 2328616"/>
              <a:gd name="connsiteX16" fmla="*/ 87470 w 2328616"/>
              <a:gd name="connsiteY16" fmla="*/ 1626087 h 232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8616" h="2328616">
                <a:moveTo>
                  <a:pt x="87470" y="1626087"/>
                </a:moveTo>
                <a:cubicBezTo>
                  <a:pt x="33427" y="1572043"/>
                  <a:pt x="0" y="1497382"/>
                  <a:pt x="0" y="1414915"/>
                </a:cubicBezTo>
                <a:lnTo>
                  <a:pt x="0" y="1116273"/>
                </a:lnTo>
                <a:lnTo>
                  <a:pt x="0" y="597284"/>
                </a:lnTo>
                <a:lnTo>
                  <a:pt x="0" y="597284"/>
                </a:lnTo>
                <a:lnTo>
                  <a:pt x="0" y="0"/>
                </a:lnTo>
                <a:lnTo>
                  <a:pt x="1116273" y="0"/>
                </a:lnTo>
                <a:lnTo>
                  <a:pt x="1414915" y="0"/>
                </a:lnTo>
                <a:cubicBezTo>
                  <a:pt x="1579850" y="0"/>
                  <a:pt x="1713557" y="133707"/>
                  <a:pt x="1713557" y="298642"/>
                </a:cubicBezTo>
                <a:cubicBezTo>
                  <a:pt x="1713557" y="463578"/>
                  <a:pt x="1579850" y="597284"/>
                  <a:pt x="1414915" y="597284"/>
                </a:cubicBezTo>
                <a:lnTo>
                  <a:pt x="1322638" y="597284"/>
                </a:lnTo>
                <a:lnTo>
                  <a:pt x="2328616" y="1603263"/>
                </a:lnTo>
                <a:lnTo>
                  <a:pt x="1603263" y="2328616"/>
                </a:lnTo>
                <a:lnTo>
                  <a:pt x="597284" y="1322637"/>
                </a:lnTo>
                <a:lnTo>
                  <a:pt x="597284" y="1414915"/>
                </a:lnTo>
                <a:cubicBezTo>
                  <a:pt x="597284" y="1579850"/>
                  <a:pt x="463578" y="1713557"/>
                  <a:pt x="298642" y="1713557"/>
                </a:cubicBezTo>
                <a:cubicBezTo>
                  <a:pt x="216175" y="1713557"/>
                  <a:pt x="141514" y="1680130"/>
                  <a:pt x="87470" y="1626087"/>
                </a:cubicBezTo>
                <a:close/>
              </a:path>
            </a:pathLst>
          </a:custGeom>
          <a:solidFill>
            <a:schemeClr val="accent2"/>
          </a:solidFill>
          <a:ln>
            <a:noFill/>
          </a:ln>
          <a:effectLst>
            <a:outerShdw blurRad="127000" dist="635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2800" dirty="0">
              <a:latin typeface="Times New Roman" panose="02020603050405020304" pitchFamily="18" charset="0"/>
              <a:cs typeface="Times New Roman" panose="02020603050405020304" pitchFamily="18" charset="0"/>
            </a:endParaRPr>
          </a:p>
        </p:txBody>
      </p:sp>
      <p:pic>
        <p:nvPicPr>
          <p:cNvPr id="16" name="Graphic 15" descr="Connections outline">
            <a:extLst>
              <a:ext uri="{FF2B5EF4-FFF2-40B4-BE49-F238E27FC236}">
                <a16:creationId xmlns:a16="http://schemas.microsoft.com/office/drawing/2014/main" id="{24BA85FF-9D4C-4CF9-B33C-04217BB582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9074" y="3193424"/>
            <a:ext cx="682574" cy="682574"/>
          </a:xfrm>
          <a:prstGeom prst="rect">
            <a:avLst/>
          </a:prstGeom>
        </p:spPr>
      </p:pic>
      <p:pic>
        <p:nvPicPr>
          <p:cNvPr id="17" name="Graphic 16" descr="Social network outline">
            <a:extLst>
              <a:ext uri="{FF2B5EF4-FFF2-40B4-BE49-F238E27FC236}">
                <a16:creationId xmlns:a16="http://schemas.microsoft.com/office/drawing/2014/main" id="{38F51FCD-64F2-4E46-8404-EA24BD5601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0636" y="3673915"/>
            <a:ext cx="682574" cy="682574"/>
          </a:xfrm>
          <a:prstGeom prst="rect">
            <a:avLst/>
          </a:prstGeom>
        </p:spPr>
      </p:pic>
      <p:pic>
        <p:nvPicPr>
          <p:cNvPr id="18" name="Graphic 17" descr="QR Code outline">
            <a:extLst>
              <a:ext uri="{FF2B5EF4-FFF2-40B4-BE49-F238E27FC236}">
                <a16:creationId xmlns:a16="http://schemas.microsoft.com/office/drawing/2014/main" id="{C642E980-3E9D-494E-8682-E92794AE85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9179" y="3193424"/>
            <a:ext cx="682574" cy="682574"/>
          </a:xfrm>
          <a:prstGeom prst="rect">
            <a:avLst/>
          </a:prstGeom>
        </p:spPr>
      </p:pic>
      <p:pic>
        <p:nvPicPr>
          <p:cNvPr id="19" name="Graphic 18" descr="Internet Of Things outline">
            <a:extLst>
              <a:ext uri="{FF2B5EF4-FFF2-40B4-BE49-F238E27FC236}">
                <a16:creationId xmlns:a16="http://schemas.microsoft.com/office/drawing/2014/main" id="{78C483B3-0228-48F2-9EE3-B77FDDB1A2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7155" y="3673915"/>
            <a:ext cx="682574" cy="682574"/>
          </a:xfrm>
          <a:prstGeom prst="rect">
            <a:avLst/>
          </a:prstGeom>
        </p:spPr>
      </p:pic>
      <p:sp>
        <p:nvSpPr>
          <p:cNvPr id="30" name="Hexagon 29">
            <a:extLst>
              <a:ext uri="{FF2B5EF4-FFF2-40B4-BE49-F238E27FC236}">
                <a16:creationId xmlns:a16="http://schemas.microsoft.com/office/drawing/2014/main" id="{E4DC3C85-5D24-4EE9-970E-0B53E0ED145B}"/>
              </a:ext>
            </a:extLst>
          </p:cNvPr>
          <p:cNvSpPr/>
          <p:nvPr/>
        </p:nvSpPr>
        <p:spPr>
          <a:xfrm>
            <a:off x="1371600" y="1602023"/>
            <a:ext cx="8967099" cy="4868214"/>
          </a:xfrm>
          <a:prstGeom prst="hexagon">
            <a:avLst>
              <a:gd name="adj" fmla="val 18524"/>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r>
              <a:rPr lang="pt-BR" sz="2800" b="1" dirty="0">
                <a:solidFill>
                  <a:srgbClr val="FF0000"/>
                </a:solidFill>
                <a:latin typeface="Times New Roman" panose="02020603050405020304" pitchFamily="18" charset="0"/>
                <a:cs typeface="Times New Roman" panose="02020603050405020304" pitchFamily="18" charset="0"/>
              </a:rPr>
              <a:t>Bước 1: Chuyển giao nhiệm vụ</a:t>
            </a:r>
          </a:p>
          <a:p>
            <a:r>
              <a:rPr lang="en-US" sz="2800" b="1" dirty="0">
                <a:latin typeface="Times New Roman" panose="02020603050405020304" pitchFamily="18" charset="0"/>
                <a:cs typeface="Times New Roman" panose="02020603050405020304" pitchFamily="18" charset="0"/>
              </a:rPr>
              <a:t>GV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endParaRPr lang="en-US" sz="2800" b="1" dirty="0">
              <a:latin typeface="Times New Roman" panose="02020603050405020304" pitchFamily="18" charset="0"/>
              <a:cs typeface="Times New Roman" panose="02020603050405020304" pitchFamily="18" charset="0"/>
            </a:endParaRPr>
          </a:p>
          <a:p>
            <a:r>
              <a:rPr lang="pt-BR" sz="2800" b="1" dirty="0">
                <a:solidFill>
                  <a:srgbClr val="FF0000"/>
                </a:solidFill>
                <a:latin typeface="Times New Roman" panose="02020603050405020304" pitchFamily="18" charset="0"/>
                <a:cs typeface="Times New Roman" panose="02020603050405020304" pitchFamily="18" charset="0"/>
              </a:rPr>
              <a:t>Bước 2: Thực hiện nhiệm vụ</a:t>
            </a:r>
          </a:p>
          <a:p>
            <a:r>
              <a:rPr lang="pt-BR" sz="2800" b="1" dirty="0">
                <a:latin typeface="Times New Roman" panose="02020603050405020304" pitchFamily="18" charset="0"/>
                <a:cs typeface="Times New Roman" panose="02020603050405020304" pitchFamily="18" charset="0"/>
              </a:rPr>
              <a:t>HS làm việc cá nhân/ nhóm để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endParaRPr lang="vi-VN" sz="2800" b="1" dirty="0">
              <a:latin typeface="Times New Roman" panose="02020603050405020304" pitchFamily="18" charset="0"/>
              <a:cs typeface="Times New Roman" panose="02020603050405020304" pitchFamily="18" charset="0"/>
            </a:endParaRPr>
          </a:p>
          <a:p>
            <a:r>
              <a:rPr lang="pt-BR" sz="2800" b="1" dirty="0">
                <a:solidFill>
                  <a:srgbClr val="FF0000"/>
                </a:solidFill>
                <a:latin typeface="Times New Roman" panose="02020603050405020304" pitchFamily="18" charset="0"/>
                <a:cs typeface="Times New Roman" panose="02020603050405020304" pitchFamily="18" charset="0"/>
              </a:rPr>
              <a:t>Bước 3: Báo cáo, thảo luận</a:t>
            </a:r>
          </a:p>
          <a:p>
            <a:r>
              <a:rPr lang="pt-BR" sz="2800" b="1" dirty="0">
                <a:latin typeface="Times New Roman" panose="02020603050405020304" pitchFamily="18" charset="0"/>
                <a:cs typeface="Times New Roman" panose="02020603050405020304" pitchFamily="18" charset="0"/>
              </a:rPr>
              <a:t>Cá nhân hoặc đại diện nhóm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endParaRPr lang="vi-VN" sz="2800" b="1" dirty="0">
              <a:latin typeface="Times New Roman" panose="02020603050405020304" pitchFamily="18" charset="0"/>
              <a:cs typeface="Times New Roman" panose="02020603050405020304" pitchFamily="18" charset="0"/>
            </a:endParaRPr>
          </a:p>
          <a:p>
            <a:r>
              <a:rPr lang="pt-BR" sz="2800" b="1" dirty="0">
                <a:solidFill>
                  <a:srgbClr val="FF0000"/>
                </a:solidFill>
                <a:latin typeface="Times New Roman" panose="02020603050405020304" pitchFamily="18" charset="0"/>
                <a:cs typeface="Times New Roman" panose="02020603050405020304" pitchFamily="18" charset="0"/>
              </a:rPr>
              <a:t>Bước 4: Kết luận, nhận định</a:t>
            </a:r>
          </a:p>
          <a:p>
            <a:r>
              <a:rPr lang="pt-BR" sz="2800" b="1" dirty="0">
                <a:latin typeface="Times New Roman" panose="02020603050405020304" pitchFamily="18" charset="0"/>
                <a:cs typeface="Times New Roman" panose="02020603050405020304" pitchFamily="18" charset="0"/>
              </a:rPr>
              <a:t>Giáo viên đánh giá kết quả của học 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endParaRPr lang="pt-B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409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P spid="8" grpId="1"/>
      <p:bldP spid="10" grpId="0"/>
      <p:bldP spid="10" grpId="1"/>
      <p:bldP spid="11" grpId="0"/>
      <p:bldP spid="11" grpId="1"/>
      <p:bldP spid="12" grpId="0" animBg="1"/>
      <p:bldP spid="12" grpId="1" animBg="1"/>
      <p:bldP spid="13" grpId="0" animBg="1"/>
      <p:bldP spid="13" grpId="1" animBg="1"/>
      <p:bldP spid="14" grpId="0" animBg="1"/>
      <p:bldP spid="14" grpId="1" animBg="1"/>
      <p:bldP spid="15" grpId="0" animBg="1"/>
      <p:bldP spid="15" grpId="1"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2439</TotalTime>
  <Words>2336</Words>
  <Application>Microsoft Office PowerPoint</Application>
  <PresentationFormat>Widescreen</PresentationFormat>
  <Paragraphs>157</Paragraphs>
  <Slides>25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.VnTime</vt:lpstr>
      <vt:lpstr>Arial</vt:lpstr>
      <vt:lpstr>Calibri</vt:lpstr>
      <vt:lpstr>Symbol</vt:lpstr>
      <vt:lpstr>Times New Roman</vt:lpstr>
      <vt:lpstr>Trebuchet MS</vt:lpstr>
      <vt:lpstr>Wingdings</vt:lpstr>
      <vt:lpstr>Wingdings 3</vt:lpstr>
      <vt:lpstr>Facet</vt:lpstr>
      <vt:lpstr>PowerPoint Presentation</vt:lpstr>
      <vt:lpstr>Cấu trúc của biện pháp</vt:lpstr>
      <vt:lpstr>I. LÍ DO CHỌN BIỆN PHÁP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Ví dụ: Cách tiến hành trò chơi Bingo ôn tập thể loại truyền thuyết</vt:lpstr>
      <vt:lpstr>PowerPoint Presentation</vt:lpstr>
      <vt:lpstr>PowerPoint Presentation</vt:lpstr>
      <vt:lpstr>PowerPoint Presentation</vt:lpstr>
      <vt:lpstr>PowerPoint Presentation</vt:lpstr>
      <vt:lpstr>PowerPoint Presentation</vt:lpstr>
      <vt:lpstr>PowerPoint Presentation</vt:lpstr>
      <vt:lpstr>Minh chứng bằng hình ảnh</vt:lpstr>
      <vt:lpstr>Minh chứng bằng hình ảnh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Thi Tam GV</dc:creator>
  <cp:lastModifiedBy>USER</cp:lastModifiedBy>
  <cp:revision>111</cp:revision>
  <dcterms:created xsi:type="dcterms:W3CDTF">2022-12-14T08:28:04Z</dcterms:created>
  <dcterms:modified xsi:type="dcterms:W3CDTF">2025-03-04T15:16:26Z</dcterms:modified>
</cp:coreProperties>
</file>