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46"/>
  </p:notesMasterIdLst>
  <p:sldIdLst>
    <p:sldId id="341" r:id="rId4"/>
    <p:sldId id="298" r:id="rId5"/>
    <p:sldId id="257" r:id="rId6"/>
    <p:sldId id="283" r:id="rId7"/>
    <p:sldId id="340" r:id="rId8"/>
    <p:sldId id="290" r:id="rId9"/>
    <p:sldId id="299" r:id="rId10"/>
    <p:sldId id="333" r:id="rId11"/>
    <p:sldId id="339" r:id="rId12"/>
    <p:sldId id="302" r:id="rId13"/>
    <p:sldId id="304" r:id="rId14"/>
    <p:sldId id="305" r:id="rId15"/>
    <p:sldId id="336" r:id="rId16"/>
    <p:sldId id="306" r:id="rId17"/>
    <p:sldId id="307" r:id="rId18"/>
    <p:sldId id="308" r:id="rId19"/>
    <p:sldId id="309" r:id="rId20"/>
    <p:sldId id="337" r:id="rId21"/>
    <p:sldId id="310" r:id="rId22"/>
    <p:sldId id="311" r:id="rId23"/>
    <p:sldId id="312" r:id="rId24"/>
    <p:sldId id="313" r:id="rId25"/>
    <p:sldId id="314" r:id="rId26"/>
    <p:sldId id="316" r:id="rId27"/>
    <p:sldId id="315" r:id="rId28"/>
    <p:sldId id="317" r:id="rId29"/>
    <p:sldId id="318" r:id="rId30"/>
    <p:sldId id="319" r:id="rId31"/>
    <p:sldId id="320" r:id="rId32"/>
    <p:sldId id="321" r:id="rId33"/>
    <p:sldId id="322" r:id="rId34"/>
    <p:sldId id="332" r:id="rId35"/>
    <p:sldId id="323" r:id="rId36"/>
    <p:sldId id="324" r:id="rId37"/>
    <p:sldId id="326" r:id="rId38"/>
    <p:sldId id="325" r:id="rId39"/>
    <p:sldId id="327" r:id="rId40"/>
    <p:sldId id="328" r:id="rId41"/>
    <p:sldId id="329" r:id="rId42"/>
    <p:sldId id="338" r:id="rId43"/>
    <p:sldId id="330" r:id="rId44"/>
    <p:sldId id="33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30C5D-08E9-4CD2-BCD6-BC5AAAB118BE}" type="datetimeFigureOut">
              <a:rPr lang="en-US" smtClean="0"/>
              <a:t>14/11/2024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2AFFD-4D76-40A3-9F2D-F49E18C63448}" type="slidenum">
              <a:rPr lang="en-US" smtClean="0"/>
              <a:t>‹#›</a:t>
            </a:fld>
            <a:endParaRPr lang="en-US"/>
          </a:p>
        </p:txBody>
      </p:sp>
    </p:spTree>
    <p:extLst>
      <p:ext uri="{BB962C8B-B14F-4D97-AF65-F5344CB8AC3E}">
        <p14:creationId xmlns:p14="http://schemas.microsoft.com/office/powerpoint/2010/main" val="46933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400C84-9C64-48C2-8D4F-745279569C55}" type="slidenum">
              <a:rPr lang="en-US" smtClean="0"/>
              <a:t>1</a:t>
            </a:fld>
            <a:endParaRPr lang="en-US"/>
          </a:p>
        </p:txBody>
      </p:sp>
    </p:spTree>
    <p:extLst>
      <p:ext uri="{BB962C8B-B14F-4D97-AF65-F5344CB8AC3E}">
        <p14:creationId xmlns:p14="http://schemas.microsoft.com/office/powerpoint/2010/main" val="237714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AD656-AB8D-40F8-9F60-E378E4FEE4C2}" type="slidenum">
              <a:rPr kumimoji="0" lang="zh-CN" altLang="en-US" sz="1200" b="0" i="0" u="none" strike="noStrike" kern="1200" cap="none" spc="0" normalizeH="0" baseline="0" noProof="0" smtClean="0">
                <a:ln>
                  <a:noFill/>
                </a:ln>
                <a:solidFill>
                  <a:prstClr val="black"/>
                </a:solidFill>
                <a:effectLst/>
                <a:uLnTx/>
                <a:uFillTx/>
                <a:latin typeface="Montserrat" panose="00000500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Montserrat" panose="00000500000000000000" charset="0"/>
              <a:ea typeface="等线" panose="02010600030101010101" pitchFamily="2" charset="-122"/>
              <a:cs typeface="+mn-cs"/>
            </a:endParaRPr>
          </a:p>
        </p:txBody>
      </p:sp>
    </p:spTree>
    <p:extLst>
      <p:ext uri="{BB962C8B-B14F-4D97-AF65-F5344CB8AC3E}">
        <p14:creationId xmlns:p14="http://schemas.microsoft.com/office/powerpoint/2010/main" val="78430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AD656-AB8D-40F8-9F60-E378E4FEE4C2}" type="slidenum">
              <a:rPr kumimoji="0" lang="zh-CN" altLang="en-US" sz="1200" b="0" i="0" u="none" strike="noStrike" kern="1200" cap="none" spc="0" normalizeH="0" baseline="0" noProof="0" smtClean="0">
                <a:ln>
                  <a:noFill/>
                </a:ln>
                <a:solidFill>
                  <a:prstClr val="black"/>
                </a:solidFill>
                <a:effectLst/>
                <a:uLnTx/>
                <a:uFillTx/>
                <a:latin typeface="Montserrat" panose="00000500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Montserrat" panose="00000500000000000000" charset="0"/>
              <a:ea typeface="等线" panose="02010600030101010101" pitchFamily="2" charset="-122"/>
              <a:cs typeface="+mn-cs"/>
            </a:endParaRPr>
          </a:p>
        </p:txBody>
      </p:sp>
    </p:spTree>
    <p:extLst>
      <p:ext uri="{BB962C8B-B14F-4D97-AF65-F5344CB8AC3E}">
        <p14:creationId xmlns:p14="http://schemas.microsoft.com/office/powerpoint/2010/main" val="123578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AD656-AB8D-40F8-9F60-E378E4FEE4C2}" type="slidenum">
              <a:rPr kumimoji="0" lang="zh-CN" altLang="en-US" sz="1200" b="0" i="0" u="none" strike="noStrike" kern="1200" cap="none" spc="0" normalizeH="0" baseline="0" noProof="0" smtClean="0">
                <a:ln>
                  <a:noFill/>
                </a:ln>
                <a:solidFill>
                  <a:prstClr val="black"/>
                </a:solidFill>
                <a:effectLst/>
                <a:uLnTx/>
                <a:uFillTx/>
                <a:latin typeface="Montserrat" panose="00000500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Montserrat" panose="00000500000000000000" charset="0"/>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AD656-AB8D-40F8-9F60-E378E4FEE4C2}" type="slidenum">
              <a:rPr kumimoji="0" lang="zh-CN" altLang="en-US" sz="1200" b="0" i="0" u="none" strike="noStrike" kern="1200" cap="none" spc="0" normalizeH="0" baseline="0" noProof="0" smtClean="0">
                <a:ln>
                  <a:noFill/>
                </a:ln>
                <a:solidFill>
                  <a:prstClr val="black"/>
                </a:solidFill>
                <a:effectLst/>
                <a:uLnTx/>
                <a:uFillTx/>
                <a:latin typeface="Montserrat" panose="00000500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Montserrat" panose="00000500000000000000" charset="0"/>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AD656-AB8D-40F8-9F60-E378E4FEE4C2}" type="slidenum">
              <a:rPr kumimoji="0" lang="zh-CN" altLang="en-US" sz="1200" b="0" i="0" u="none" strike="noStrike" kern="1200" cap="none" spc="0" normalizeH="0" baseline="0" noProof="0" smtClean="0">
                <a:ln>
                  <a:noFill/>
                </a:ln>
                <a:solidFill>
                  <a:prstClr val="black"/>
                </a:solidFill>
                <a:effectLst/>
                <a:uLnTx/>
                <a:uFillTx/>
                <a:latin typeface="Montserrat" panose="00000500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Montserrat" panose="00000500000000000000" charset="0"/>
              <a:ea typeface="等线" panose="02010600030101010101" pitchFamily="2" charset="-122"/>
              <a:cs typeface="+mn-cs"/>
            </a:endParaRPr>
          </a:p>
        </p:txBody>
      </p:sp>
    </p:spTree>
    <p:extLst>
      <p:ext uri="{BB962C8B-B14F-4D97-AF65-F5344CB8AC3E}">
        <p14:creationId xmlns:p14="http://schemas.microsoft.com/office/powerpoint/2010/main" val="127107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AD656-AB8D-40F8-9F60-E378E4FEE4C2}" type="slidenum">
              <a:rPr kumimoji="0" lang="zh-CN" altLang="en-US" sz="1200" b="0" i="0" u="none" strike="noStrike" kern="1200" cap="none" spc="0" normalizeH="0" baseline="0" noProof="0" smtClean="0">
                <a:ln>
                  <a:noFill/>
                </a:ln>
                <a:solidFill>
                  <a:prstClr val="black"/>
                </a:solidFill>
                <a:effectLst/>
                <a:uLnTx/>
                <a:uFillTx/>
                <a:latin typeface="Montserrat" panose="00000500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Montserrat" panose="00000500000000000000" charset="0"/>
              <a:ea typeface="等线" panose="02010600030101010101" pitchFamily="2" charset="-122"/>
              <a:cs typeface="+mn-cs"/>
            </a:endParaRPr>
          </a:p>
        </p:txBody>
      </p:sp>
    </p:spTree>
    <p:extLst>
      <p:ext uri="{BB962C8B-B14F-4D97-AF65-F5344CB8AC3E}">
        <p14:creationId xmlns:p14="http://schemas.microsoft.com/office/powerpoint/2010/main" val="235261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AD656-AB8D-40F8-9F60-E378E4FEE4C2}" type="slidenum">
              <a:rPr kumimoji="0" lang="zh-CN" altLang="en-US" sz="1200" b="0" i="0" u="none" strike="noStrike" kern="1200" cap="none" spc="0" normalizeH="0" baseline="0" noProof="0" smtClean="0">
                <a:ln>
                  <a:noFill/>
                </a:ln>
                <a:solidFill>
                  <a:prstClr val="black"/>
                </a:solidFill>
                <a:effectLst/>
                <a:uLnTx/>
                <a:uFillTx/>
                <a:latin typeface="Montserrat" panose="00000500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Montserrat" panose="00000500000000000000" charset="0"/>
              <a:ea typeface="等线" panose="02010600030101010101" pitchFamily="2" charset="-122"/>
              <a:cs typeface="+mn-cs"/>
            </a:endParaRPr>
          </a:p>
        </p:txBody>
      </p:sp>
    </p:spTree>
    <p:extLst>
      <p:ext uri="{BB962C8B-B14F-4D97-AF65-F5344CB8AC3E}">
        <p14:creationId xmlns:p14="http://schemas.microsoft.com/office/powerpoint/2010/main" val="2607325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AD656-AB8D-40F8-9F60-E378E4FEE4C2}" type="slidenum">
              <a:rPr kumimoji="0" lang="zh-CN" altLang="en-US" sz="1200" b="0" i="0" u="none" strike="noStrike" kern="1200" cap="none" spc="0" normalizeH="0" baseline="0" noProof="0" smtClean="0">
                <a:ln>
                  <a:noFill/>
                </a:ln>
                <a:solidFill>
                  <a:prstClr val="black"/>
                </a:solidFill>
                <a:effectLst/>
                <a:uLnTx/>
                <a:uFillTx/>
                <a:latin typeface="Montserrat" panose="00000500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Montserrat" panose="00000500000000000000" charset="0"/>
              <a:ea typeface="等线" panose="02010600030101010101" pitchFamily="2" charset="-122"/>
              <a:cs typeface="+mn-cs"/>
            </a:endParaRPr>
          </a:p>
        </p:txBody>
      </p:sp>
    </p:spTree>
    <p:extLst>
      <p:ext uri="{BB962C8B-B14F-4D97-AF65-F5344CB8AC3E}">
        <p14:creationId xmlns:p14="http://schemas.microsoft.com/office/powerpoint/2010/main" val="1848803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AD656-AB8D-40F8-9F60-E378E4FEE4C2}" type="slidenum">
              <a:rPr kumimoji="0" lang="zh-CN" altLang="en-US" sz="1200" b="0" i="0" u="none" strike="noStrike" kern="1200" cap="none" spc="0" normalizeH="0" baseline="0" noProof="0" smtClean="0">
                <a:ln>
                  <a:noFill/>
                </a:ln>
                <a:solidFill>
                  <a:prstClr val="black"/>
                </a:solidFill>
                <a:effectLst/>
                <a:uLnTx/>
                <a:uFillTx/>
                <a:latin typeface="Montserrat" panose="00000500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Montserrat" panose="00000500000000000000" charset="0"/>
              <a:ea typeface="等线" panose="02010600030101010101" pitchFamily="2" charset="-122"/>
              <a:cs typeface="+mn-cs"/>
            </a:endParaRPr>
          </a:p>
        </p:txBody>
      </p:sp>
    </p:spTree>
    <p:extLst>
      <p:ext uri="{BB962C8B-B14F-4D97-AF65-F5344CB8AC3E}">
        <p14:creationId xmlns:p14="http://schemas.microsoft.com/office/powerpoint/2010/main" val="424021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AD656-AB8D-40F8-9F60-E378E4FEE4C2}" type="slidenum">
              <a:rPr kumimoji="0" lang="zh-CN" altLang="en-US" sz="1200" b="0" i="0" u="none" strike="noStrike" kern="1200" cap="none" spc="0" normalizeH="0" baseline="0" noProof="0" smtClean="0">
                <a:ln>
                  <a:noFill/>
                </a:ln>
                <a:solidFill>
                  <a:prstClr val="black"/>
                </a:solidFill>
                <a:effectLst/>
                <a:uLnTx/>
                <a:uFillTx/>
                <a:latin typeface="Montserrat" panose="00000500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Montserrat" panose="00000500000000000000" charset="0"/>
              <a:ea typeface="等线" panose="02010600030101010101" pitchFamily="2" charset="-122"/>
              <a:cs typeface="+mn-cs"/>
            </a:endParaRPr>
          </a:p>
        </p:txBody>
      </p:sp>
    </p:spTree>
    <p:extLst>
      <p:ext uri="{BB962C8B-B14F-4D97-AF65-F5344CB8AC3E}">
        <p14:creationId xmlns:p14="http://schemas.microsoft.com/office/powerpoint/2010/main" val="4178968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2024/11/14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49636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9317B-53F1-4EFF-9866-7E0C18D8ECEC}" type="datetimeFigureOut">
              <a:rPr lang="zh-CN" altLang="en-US" smtClean="0"/>
              <a:t>2024/11/14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3478049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9317B-53F1-4EFF-9866-7E0C18D8ECEC}" type="datetimeFigureOut">
              <a:rPr lang="zh-CN" altLang="en-US" smtClean="0"/>
              <a:t>2024/11/14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618789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9317B-53F1-4EFF-9866-7E0C18D8ECEC}" type="datetimeFigureOut">
              <a:rPr lang="zh-CN" altLang="en-US" smtClean="0"/>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3811268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9317B-53F1-4EFF-9866-7E0C18D8ECEC}" type="datetimeFigureOut">
              <a:rPr lang="zh-CN" altLang="en-US" smtClean="0"/>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4029844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2024/11/14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61300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225036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9317B-53F1-4EFF-9866-7E0C18D8ECEC}" type="datetimeFigureOut">
              <a:rPr lang="zh-CN" altLang="en-US" smtClean="0"/>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1210994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9317B-53F1-4EFF-9866-7E0C18D8ECEC}" type="datetimeFigureOut">
              <a:rPr lang="zh-CN" altLang="en-US" smtClean="0"/>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3948449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0582" r="24330" b="36608"/>
          <a:stretch>
            <a:fillRect/>
          </a:stretch>
        </p:blipFill>
        <p:spPr>
          <a:xfrm>
            <a:off x="0" y="-247650"/>
            <a:ext cx="12192000" cy="7105650"/>
          </a:xfrm>
          <a:prstGeom prst="rect">
            <a:avLst/>
          </a:prstGeom>
        </p:spPr>
      </p:pic>
    </p:spTree>
    <p:extLst>
      <p:ext uri="{BB962C8B-B14F-4D97-AF65-F5344CB8AC3E}">
        <p14:creationId xmlns:p14="http://schemas.microsoft.com/office/powerpoint/2010/main" val="62379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9317B-53F1-4EFF-9866-7E0C18D8ECEC}" type="datetimeFigureOut">
              <a:rPr lang="zh-CN" altLang="en-US" smtClean="0"/>
              <a:t>2024/11/14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163790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9317B-53F1-4EFF-9866-7E0C18D8ECEC}" type="datetimeFigureOut">
              <a:rPr lang="zh-CN" altLang="en-US" smtClean="0"/>
              <a:t>2024/11/14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3553130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5263" r="5319" b="11234"/>
          <a:stretch>
            <a:fillRect/>
          </a:stretch>
        </p:blipFill>
        <p:spPr>
          <a:xfrm>
            <a:off x="0" y="-228600"/>
            <a:ext cx="12192000" cy="7296150"/>
          </a:xfrm>
          <a:prstGeom prst="rect">
            <a:avLst/>
          </a:prstGeom>
        </p:spPr>
      </p:pic>
    </p:spTree>
    <p:extLst>
      <p:ext uri="{BB962C8B-B14F-4D97-AF65-F5344CB8AC3E}">
        <p14:creationId xmlns:p14="http://schemas.microsoft.com/office/powerpoint/2010/main" val="3303758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458" y="-533400"/>
            <a:ext cx="13277757" cy="7848600"/>
          </a:xfrm>
          <a:prstGeom prst="rect">
            <a:avLst/>
          </a:prstGeom>
        </p:spPr>
      </p:pic>
    </p:spTree>
    <p:extLst>
      <p:ext uri="{BB962C8B-B14F-4D97-AF65-F5344CB8AC3E}">
        <p14:creationId xmlns:p14="http://schemas.microsoft.com/office/powerpoint/2010/main" val="38079507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theme" Target="../theme/theme1.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11" Type="http://schemas.openxmlformats.org/officeDocument/2006/relationships/image" Target="../media/image2.png"/><Relationship Id="rId5" Type="http://schemas.openxmlformats.org/officeDocument/2006/relationships/tags" Target="../tags/tag2.xml"/><Relationship Id="rId10" Type="http://schemas.openxmlformats.org/officeDocument/2006/relationships/image" Target="../media/image1.png"/><Relationship Id="rId4" Type="http://schemas.openxmlformats.org/officeDocument/2006/relationships/tags" Target="../tags/tag1.xml"/><Relationship Id="rId9"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2.png"/><Relationship Id="rId4" Type="http://schemas.openxmlformats.org/officeDocument/2006/relationships/tags" Target="../tags/tag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2024/11/14</a:t>
            </a:fld>
            <a:endParaRPr lang="zh-CN" altLang="en-US"/>
          </a:p>
        </p:txBody>
      </p:sp>
      <p:sp>
        <p:nvSpPr>
          <p:cNvPr id="5" name="页脚占位符 4"/>
          <p:cNvSpPr>
            <a:spLocks noGrp="1"/>
          </p:cNvSpPr>
          <p:nvPr>
            <p:ph type="ftr" sz="quarter" idx="3"/>
            <p:custDataLst>
              <p:tags r:id="rId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7" name="图片 6" descr="组 7"/>
          <p:cNvPicPr>
            <a:picLocks noChangeAspect="1"/>
          </p:cNvPicPr>
          <p:nvPr userDrawn="1"/>
        </p:nvPicPr>
        <p:blipFill>
          <a:blip r:embed="rId11"/>
          <a:stretch>
            <a:fillRect/>
          </a:stretch>
        </p:blipFill>
        <p:spPr>
          <a:xfrm>
            <a:off x="0" y="0"/>
            <a:ext cx="12192000" cy="6858000"/>
          </a:xfrm>
          <a:prstGeom prst="rect">
            <a:avLst/>
          </a:prstGeom>
        </p:spPr>
      </p:pic>
    </p:spTree>
    <p:custDataLst>
      <p:tags r:id="rId4"/>
    </p:custDataLst>
    <p:extLst>
      <p:ext uri="{BB962C8B-B14F-4D97-AF65-F5344CB8AC3E}">
        <p14:creationId xmlns:p14="http://schemas.microsoft.com/office/powerpoint/2010/main" val="138346162"/>
      </p:ext>
    </p:extLst>
  </p:cSld>
  <p:clrMap bg1="lt1" tx1="dk1" bg2="lt2" tx2="dk2" accent1="accent1" accent2="accent2" accent3="accent3" accent4="accent4" accent5="accent5" accent6="accent6" hlink="hlink" folHlink="folHlink"/>
  <p:sldLayoutIdLst>
    <p:sldLayoutId id="2147483661" r:id="rId1"/>
    <p:sldLayoutId id="2147483676"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D999317B-53F1-4EFF-9866-7E0C18D8ECEC}" type="datetimeFigureOut">
              <a:rPr lang="zh-CN" altLang="en-US" smtClean="0"/>
              <a:t>2024/11/14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00C1860B-F0A1-430B-ACE9-4E409B30504B}" type="slidenum">
              <a:rPr lang="zh-CN" altLang="en-US" smtClean="0"/>
              <a:t>‹#›</a:t>
            </a:fld>
            <a:endParaRPr lang="zh-CN" altLang="en-US" dirty="0"/>
          </a:p>
        </p:txBody>
      </p:sp>
    </p:spTree>
    <p:extLst>
      <p:ext uri="{BB962C8B-B14F-4D97-AF65-F5344CB8AC3E}">
        <p14:creationId xmlns:p14="http://schemas.microsoft.com/office/powerpoint/2010/main" val="41766395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ontserrat" panose="00000500000000000000" charset="0"/>
          <a:ea typeface="Montserrat" panose="00000500000000000000" charset="0"/>
          <a:cs typeface="Montserrat" panose="0000050000000000000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2024/11/14</a:t>
            </a:fld>
            <a:endParaRPr lang="zh-CN" altLang="en-US"/>
          </a:p>
        </p:txBody>
      </p:sp>
      <p:sp>
        <p:nvSpPr>
          <p:cNvPr id="5" name="页脚占位符 4"/>
          <p:cNvSpPr>
            <a:spLocks noGrp="1"/>
          </p:cNvSpPr>
          <p:nvPr>
            <p:ph type="ftr" sz="quarter" idx="3"/>
            <p:custDataLst>
              <p:tags r:id="rId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7" name="图片 6" descr="组 7"/>
          <p:cNvPicPr>
            <a:picLocks noChangeAspect="1"/>
          </p:cNvPicPr>
          <p:nvPr userDrawn="1"/>
        </p:nvPicPr>
        <p:blipFill>
          <a:blip r:embed="rId10"/>
          <a:stretch>
            <a:fillRect/>
          </a:stretch>
        </p:blipFill>
        <p:spPr>
          <a:xfrm>
            <a:off x="0" y="0"/>
            <a:ext cx="12192000" cy="6858000"/>
          </a:xfrm>
          <a:prstGeom prst="rect">
            <a:avLst/>
          </a:prstGeom>
        </p:spPr>
      </p:pic>
      <p:sp>
        <p:nvSpPr>
          <p:cNvPr id="8" name="矩形 7"/>
          <p:cNvSpPr/>
          <p:nvPr userDrawn="1"/>
        </p:nvSpPr>
        <p:spPr>
          <a:xfrm>
            <a:off x="487045" y="421958"/>
            <a:ext cx="11217910" cy="6014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
    </p:custDataLst>
    <p:extLst>
      <p:ext uri="{BB962C8B-B14F-4D97-AF65-F5344CB8AC3E}">
        <p14:creationId xmlns:p14="http://schemas.microsoft.com/office/powerpoint/2010/main" val="1200416352"/>
      </p:ext>
    </p:extLst>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16.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15.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slideLayout" Target="../slideLayouts/slideLayout14.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22.sv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29.sv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29.sv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29.sv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29.sv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1524000" y="457200"/>
            <a:ext cx="9144000" cy="55061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r>
              <a:rPr lang="en-US" b="1" dirty="0">
                <a:solidFill>
                  <a:schemeClr val="tx1"/>
                </a:solidFill>
                <a:latin typeface="Times New Roman" panose="02020603050405020304" pitchFamily="18" charset="0"/>
                <a:cs typeface="Times New Roman" panose="02020603050405020304" pitchFamily="18" charset="0"/>
              </a:rPr>
              <a:t>BÁO CÁO BIỆN PHÁP</a:t>
            </a:r>
          </a:p>
          <a:p>
            <a:r>
              <a:rPr lang="en-US" sz="2600" b="1" dirty="0">
                <a:solidFill>
                  <a:schemeClr val="tx1"/>
                </a:solidFill>
                <a:latin typeface="Times New Roman" panose="02020603050405020304" pitchFamily="18" charset="0"/>
                <a:cs typeface="Times New Roman" panose="02020603050405020304" pitchFamily="18" charset="0"/>
              </a:rPr>
              <a:t>NĂM HỌC 2024 - 2025</a:t>
            </a:r>
          </a:p>
          <a:p>
            <a:endParaRPr lang="en-US" sz="2600" b="1" dirty="0">
              <a:solidFill>
                <a:srgbClr val="C00000"/>
              </a:solidFill>
              <a:latin typeface="Times New Roman" panose="02020603050405020304" pitchFamily="18" charset="0"/>
              <a:cs typeface="Times New Roman" panose="02020603050405020304" pitchFamily="18" charset="0"/>
            </a:endParaRPr>
          </a:p>
          <a:p>
            <a:endParaRPr lang="en-US" sz="2600" b="1" dirty="0">
              <a:solidFill>
                <a:srgbClr val="C00000"/>
              </a:solidFill>
              <a:latin typeface="Times New Roman" panose="02020603050405020304" pitchFamily="18" charset="0"/>
              <a:cs typeface="Times New Roman" panose="02020603050405020304" pitchFamily="18" charset="0"/>
            </a:endParaRPr>
          </a:p>
          <a:p>
            <a:endParaRPr lang="en-US" sz="2600" b="1" dirty="0">
              <a:solidFill>
                <a:srgbClr val="C00000"/>
              </a:solidFill>
              <a:latin typeface="Times New Roman" panose="02020603050405020304" pitchFamily="18" charset="0"/>
              <a:cs typeface="Times New Roman" panose="02020603050405020304" pitchFamily="18" charset="0"/>
            </a:endParaRPr>
          </a:p>
          <a:p>
            <a:endParaRPr lang="en-US" sz="2600" b="1" dirty="0">
              <a:solidFill>
                <a:srgbClr val="C00000"/>
              </a:solidFill>
              <a:latin typeface="Times New Roman" panose="02020603050405020304" pitchFamily="18" charset="0"/>
              <a:cs typeface="Times New Roman" panose="02020603050405020304" pitchFamily="18" charset="0"/>
            </a:endParaRPr>
          </a:p>
          <a:p>
            <a:r>
              <a:rPr lang="vi-VN" sz="2600" b="1" dirty="0">
                <a:solidFill>
                  <a:srgbClr val="0033CC"/>
                </a:solidFill>
                <a:latin typeface="Times New Roman" panose="02020603050405020304" pitchFamily="18" charset="0"/>
                <a:cs typeface="Times New Roman" panose="02020603050405020304" pitchFamily="18" charset="0"/>
              </a:rPr>
              <a:t>Ngườ</a:t>
            </a:r>
            <a:r>
              <a:rPr lang="en-US" sz="2600" b="1" dirty="0" err="1">
                <a:solidFill>
                  <a:srgbClr val="0033CC"/>
                </a:solidFill>
                <a:latin typeface="Times New Roman" panose="02020603050405020304" pitchFamily="18" charset="0"/>
                <a:cs typeface="Times New Roman" panose="02020603050405020304" pitchFamily="18" charset="0"/>
              </a:rPr>
              <a:t>i</a:t>
            </a:r>
            <a:r>
              <a:rPr lang="en-US" sz="2600" b="1" dirty="0">
                <a:solidFill>
                  <a:srgbClr val="0033CC"/>
                </a:solidFill>
                <a:latin typeface="Times New Roman" panose="02020603050405020304" pitchFamily="18" charset="0"/>
                <a:cs typeface="Times New Roman" panose="02020603050405020304" pitchFamily="18" charset="0"/>
              </a:rPr>
              <a:t> </a:t>
            </a:r>
            <a:r>
              <a:rPr lang="en-US" sz="2600" b="1" dirty="0" err="1">
                <a:solidFill>
                  <a:srgbClr val="0033CC"/>
                </a:solidFill>
                <a:latin typeface="Times New Roman" panose="02020603050405020304" pitchFamily="18" charset="0"/>
                <a:cs typeface="Times New Roman" panose="02020603050405020304" pitchFamily="18" charset="0"/>
              </a:rPr>
              <a:t>thực</a:t>
            </a:r>
            <a:r>
              <a:rPr lang="en-US" sz="2600" b="1" dirty="0">
                <a:solidFill>
                  <a:srgbClr val="0033CC"/>
                </a:solidFill>
                <a:latin typeface="Times New Roman" panose="02020603050405020304" pitchFamily="18" charset="0"/>
                <a:cs typeface="Times New Roman" panose="02020603050405020304" pitchFamily="18" charset="0"/>
              </a:rPr>
              <a:t> </a:t>
            </a:r>
            <a:r>
              <a:rPr lang="en-US" sz="2600" b="1" dirty="0" err="1">
                <a:solidFill>
                  <a:srgbClr val="0033CC"/>
                </a:solidFill>
                <a:latin typeface="Times New Roman" panose="02020603050405020304" pitchFamily="18" charset="0"/>
                <a:cs typeface="Times New Roman" panose="02020603050405020304" pitchFamily="18" charset="0"/>
              </a:rPr>
              <a:t>hiện</a:t>
            </a:r>
            <a:r>
              <a:rPr lang="en-US" sz="2600" b="1" dirty="0">
                <a:solidFill>
                  <a:srgbClr val="0033CC"/>
                </a:solidFill>
                <a:latin typeface="Times New Roman" panose="02020603050405020304" pitchFamily="18" charset="0"/>
                <a:cs typeface="Times New Roman" panose="02020603050405020304" pitchFamily="18" charset="0"/>
              </a:rPr>
              <a:t>: </a:t>
            </a:r>
            <a:r>
              <a:rPr lang="en-US" sz="2600" b="1" dirty="0" err="1" smtClean="0">
                <a:solidFill>
                  <a:srgbClr val="0033CC"/>
                </a:solidFill>
                <a:latin typeface="Times New Roman" panose="02020603050405020304" pitchFamily="18" charset="0"/>
                <a:cs typeface="Times New Roman" panose="02020603050405020304" pitchFamily="18" charset="0"/>
              </a:rPr>
              <a:t>Đỗ</a:t>
            </a:r>
            <a:r>
              <a:rPr lang="en-US" sz="2600" b="1" dirty="0" smtClean="0">
                <a:solidFill>
                  <a:srgbClr val="0033CC"/>
                </a:solidFill>
                <a:latin typeface="Times New Roman" panose="02020603050405020304" pitchFamily="18" charset="0"/>
                <a:cs typeface="Times New Roman" panose="02020603050405020304" pitchFamily="18" charset="0"/>
              </a:rPr>
              <a:t> </a:t>
            </a:r>
            <a:r>
              <a:rPr lang="en-US" sz="2600" b="1" dirty="0" err="1" smtClean="0">
                <a:solidFill>
                  <a:srgbClr val="0033CC"/>
                </a:solidFill>
                <a:latin typeface="Times New Roman" panose="02020603050405020304" pitchFamily="18" charset="0"/>
                <a:cs typeface="Times New Roman" panose="02020603050405020304" pitchFamily="18" charset="0"/>
              </a:rPr>
              <a:t>Thị</a:t>
            </a:r>
            <a:r>
              <a:rPr lang="en-US" sz="2600" b="1" dirty="0" smtClean="0">
                <a:solidFill>
                  <a:srgbClr val="0033CC"/>
                </a:solidFill>
                <a:latin typeface="Times New Roman" panose="02020603050405020304" pitchFamily="18" charset="0"/>
                <a:cs typeface="Times New Roman" panose="02020603050405020304" pitchFamily="18" charset="0"/>
              </a:rPr>
              <a:t> Minh </a:t>
            </a:r>
            <a:r>
              <a:rPr lang="en-US" sz="2600" b="1" dirty="0" err="1" smtClean="0">
                <a:solidFill>
                  <a:srgbClr val="0033CC"/>
                </a:solidFill>
                <a:latin typeface="Times New Roman" panose="02020603050405020304" pitchFamily="18" charset="0"/>
                <a:cs typeface="Times New Roman" panose="02020603050405020304" pitchFamily="18" charset="0"/>
              </a:rPr>
              <a:t>Phương</a:t>
            </a:r>
            <a:endParaRPr lang="en-US" sz="2600" b="1" dirty="0">
              <a:solidFill>
                <a:srgbClr val="0033CC"/>
              </a:solidFill>
              <a:latin typeface="Times New Roman" panose="02020603050405020304" pitchFamily="18" charset="0"/>
              <a:cs typeface="Times New Roman" panose="02020603050405020304" pitchFamily="18" charset="0"/>
            </a:endParaRPr>
          </a:p>
          <a:p>
            <a:r>
              <a:rPr lang="en-US" sz="2400" b="1" dirty="0" err="1">
                <a:solidFill>
                  <a:srgbClr val="0033CC"/>
                </a:solidFill>
                <a:latin typeface="Times New Roman" panose="02020603050405020304" pitchFamily="18" charset="0"/>
                <a:cs typeface="Times New Roman" panose="02020603050405020304" pitchFamily="18" charset="0"/>
              </a:rPr>
              <a:t>Đơn</a:t>
            </a:r>
            <a:r>
              <a:rPr lang="en-US" sz="2400" b="1" dirty="0">
                <a:solidFill>
                  <a:srgbClr val="0033CC"/>
                </a:solidFill>
                <a:latin typeface="Times New Roman" panose="02020603050405020304" pitchFamily="18" charset="0"/>
                <a:cs typeface="Times New Roman" panose="02020603050405020304" pitchFamily="18" charset="0"/>
              </a:rPr>
              <a:t> vi: </a:t>
            </a:r>
            <a:r>
              <a:rPr lang="en-US" sz="2400" b="1" dirty="0" err="1">
                <a:solidFill>
                  <a:srgbClr val="0033CC"/>
                </a:solidFill>
                <a:latin typeface="Times New Roman" panose="02020603050405020304" pitchFamily="18" charset="0"/>
                <a:cs typeface="Times New Roman" panose="02020603050405020304" pitchFamily="18" charset="0"/>
              </a:rPr>
              <a:t>Trường</a:t>
            </a:r>
            <a:r>
              <a:rPr lang="en-US" sz="2400" b="1" dirty="0">
                <a:solidFill>
                  <a:srgbClr val="0033CC"/>
                </a:solidFill>
                <a:latin typeface="Times New Roman" panose="02020603050405020304" pitchFamily="18" charset="0"/>
                <a:cs typeface="Times New Roman" panose="02020603050405020304" pitchFamily="18" charset="0"/>
              </a:rPr>
              <a:t> TH&amp;THCS </a:t>
            </a:r>
            <a:r>
              <a:rPr lang="en-US" sz="2400" b="1" dirty="0" err="1">
                <a:solidFill>
                  <a:srgbClr val="0033CC"/>
                </a:solidFill>
                <a:latin typeface="Times New Roman" panose="02020603050405020304" pitchFamily="18" charset="0"/>
                <a:cs typeface="Times New Roman" panose="02020603050405020304" pitchFamily="18" charset="0"/>
              </a:rPr>
              <a:t>Thắng</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Lợi</a:t>
            </a:r>
            <a:r>
              <a:rPr lang="en-US" sz="2400" b="1" dirty="0">
                <a:solidFill>
                  <a:srgbClr val="0033CC"/>
                </a:solidFill>
                <a:latin typeface="Times New Roman" panose="02020603050405020304" pitchFamily="18" charset="0"/>
                <a:cs typeface="Times New Roman" panose="02020603050405020304" pitchFamily="18" charset="0"/>
              </a:rPr>
              <a:t> – </a:t>
            </a:r>
            <a:r>
              <a:rPr lang="en-US" sz="2400" b="1" dirty="0" err="1">
                <a:solidFill>
                  <a:srgbClr val="0033CC"/>
                </a:solidFill>
                <a:latin typeface="Times New Roman" panose="02020603050405020304" pitchFamily="18" charset="0"/>
                <a:cs typeface="Times New Roman" panose="02020603050405020304" pitchFamily="18" charset="0"/>
              </a:rPr>
              <a:t>Văn</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Giang</a:t>
            </a:r>
            <a:r>
              <a:rPr lang="en-US" sz="2400" b="1" dirty="0">
                <a:solidFill>
                  <a:srgbClr val="0033CC"/>
                </a:solidFill>
                <a:latin typeface="Times New Roman" panose="02020603050405020304" pitchFamily="18" charset="0"/>
                <a:cs typeface="Times New Roman" panose="02020603050405020304" pitchFamily="18" charset="0"/>
              </a:rPr>
              <a:t> – </a:t>
            </a:r>
            <a:r>
              <a:rPr lang="en-US" sz="2400" b="1" dirty="0" err="1">
                <a:solidFill>
                  <a:srgbClr val="0033CC"/>
                </a:solidFill>
                <a:latin typeface="Times New Roman" panose="02020603050405020304" pitchFamily="18" charset="0"/>
                <a:cs typeface="Times New Roman" panose="02020603050405020304" pitchFamily="18" charset="0"/>
              </a:rPr>
              <a:t>Hưng</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Yên</a:t>
            </a:r>
            <a:endParaRPr lang="en-US" sz="2400" dirty="0">
              <a:solidFill>
                <a:srgbClr val="0033CC"/>
              </a:solidFill>
              <a:latin typeface="Times New Roman" panose="02020603050405020304" pitchFamily="18" charset="0"/>
              <a:cs typeface="Times New Roman" panose="02020603050405020304" pitchFamily="18" charset="0"/>
            </a:endParaRPr>
          </a:p>
          <a:p>
            <a:endParaRPr lang="en-US" sz="26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B60E1FAA-367C-4AEC-986A-DA03EDA1996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92863">
            <a:off x="2157607" y="200999"/>
            <a:ext cx="770960" cy="6917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a:extLst>
              <a:ext uri="{FF2B5EF4-FFF2-40B4-BE49-F238E27FC236}">
                <a16:creationId xmlns:a16="http://schemas.microsoft.com/office/drawing/2014/main" id="{AFE40852-1D63-4FBB-AEBD-9B6B2617B39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990732" y="5795200"/>
            <a:ext cx="1114668" cy="8235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a:extLst>
              <a:ext uri="{FF2B5EF4-FFF2-40B4-BE49-F238E27FC236}">
                <a16:creationId xmlns:a16="http://schemas.microsoft.com/office/drawing/2014/main" id="{83F3EF7B-5595-4733-9C4F-7AC9EDEFAAB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261764" y="1215291"/>
            <a:ext cx="1101436" cy="8137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1">
            <a:extLst>
              <a:ext uri="{FF2B5EF4-FFF2-40B4-BE49-F238E27FC236}">
                <a16:creationId xmlns:a16="http://schemas.microsoft.com/office/drawing/2014/main" id="{B4AE57E3-D7E9-402C-BFCF-D30430BC784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391650" y="176361"/>
            <a:ext cx="765756" cy="5657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3">
            <a:extLst>
              <a:ext uri="{FF2B5EF4-FFF2-40B4-BE49-F238E27FC236}">
                <a16:creationId xmlns:a16="http://schemas.microsoft.com/office/drawing/2014/main" id="{35B91974-7CC9-470D-8868-2D20B1118E8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92863">
            <a:off x="2334205" y="5297248"/>
            <a:ext cx="618332" cy="5548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93A9CA9-1ED4-60AF-8152-1CC99A66AF67}"/>
              </a:ext>
            </a:extLst>
          </p:cNvPr>
          <p:cNvSpPr txBox="1"/>
          <p:nvPr/>
        </p:nvSpPr>
        <p:spPr>
          <a:xfrm>
            <a:off x="1676400" y="85227"/>
            <a:ext cx="8481006" cy="892552"/>
          </a:xfrm>
          <a:prstGeom prst="rect">
            <a:avLst/>
          </a:prstGeom>
          <a:solidFill>
            <a:srgbClr val="E76618">
              <a:lumMod val="20000"/>
              <a:lumOff val="80000"/>
            </a:srgbClr>
          </a:solidFill>
        </p:spPr>
        <p:txBody>
          <a:bodyPr wrap="square" rtlCol="0">
            <a:spAutoFit/>
          </a:bodyPr>
          <a:lstStyle/>
          <a:p>
            <a:pPr algn="ctr" defTabSz="342900">
              <a:defRPr/>
            </a:pP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a:solidFill>
                  <a:srgbClr val="FF0000"/>
                </a:solidFill>
                <a:latin typeface="Times New Roman" panose="02020603050405020304" pitchFamily="18" charset="0"/>
                <a:cs typeface="Times New Roman" panose="02020603050405020304" pitchFamily="18" charset="0"/>
              </a:rPr>
              <a:t>ỦY BAN NHÂN DÂN HUYỆN VĂN GIANG</a:t>
            </a:r>
          </a:p>
          <a:p>
            <a:pPr algn="ctr" defTabSz="342900">
              <a:defRPr/>
            </a:pPr>
            <a:r>
              <a:rPr lang="en-US" sz="2400" b="1" kern="0">
                <a:solidFill>
                  <a:srgbClr val="FF0000"/>
                </a:solidFill>
                <a:latin typeface="Times New Roman" panose="02020603050405020304" pitchFamily="18" charset="0"/>
                <a:cs typeface="Times New Roman" panose="02020603050405020304" pitchFamily="18" charset="0"/>
              </a:rPr>
              <a:t>TRƯỜNG TH &amp; THCS </a:t>
            </a:r>
            <a:r>
              <a:rPr lang="en-US" sz="2400" b="1" kern="0" dirty="0">
                <a:solidFill>
                  <a:srgbClr val="FF0000"/>
                </a:solidFill>
                <a:latin typeface="Times New Roman" panose="02020603050405020304" pitchFamily="18" charset="0"/>
                <a:cs typeface="Times New Roman" panose="02020603050405020304" pitchFamily="18" charset="0"/>
              </a:rPr>
              <a:t>THẮNG LỢI</a:t>
            </a:r>
          </a:p>
        </p:txBody>
      </p:sp>
    </p:spTree>
    <p:extLst>
      <p:ext uri="{BB962C8B-B14F-4D97-AF65-F5344CB8AC3E}">
        <p14:creationId xmlns:p14="http://schemas.microsoft.com/office/powerpoint/2010/main" val="2278646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grpSp>
        <p:nvGrpSpPr>
          <p:cNvPr id="60" name="Group 59">
            <a:extLst>
              <a:ext uri="{FF2B5EF4-FFF2-40B4-BE49-F238E27FC236}">
                <a16:creationId xmlns:a16="http://schemas.microsoft.com/office/drawing/2014/main" id="{A8F503A5-2B7A-2394-2B67-E2BE55C53167}"/>
              </a:ext>
            </a:extLst>
          </p:cNvPr>
          <p:cNvGrpSpPr/>
          <p:nvPr/>
        </p:nvGrpSpPr>
        <p:grpSpPr>
          <a:xfrm>
            <a:off x="418421" y="1622323"/>
            <a:ext cx="11253488" cy="4482668"/>
            <a:chOff x="418421" y="1622323"/>
            <a:chExt cx="11253488" cy="4482668"/>
          </a:xfrm>
        </p:grpSpPr>
        <p:grpSp>
          <p:nvGrpSpPr>
            <p:cNvPr id="52" name="Group 51">
              <a:extLst>
                <a:ext uri="{FF2B5EF4-FFF2-40B4-BE49-F238E27FC236}">
                  <a16:creationId xmlns:a16="http://schemas.microsoft.com/office/drawing/2014/main" id="{75475601-F448-97A8-7323-6A3C0EC83988}"/>
                </a:ext>
              </a:extLst>
            </p:cNvPr>
            <p:cNvGrpSpPr/>
            <p:nvPr/>
          </p:nvGrpSpPr>
          <p:grpSpPr>
            <a:xfrm>
              <a:off x="418421" y="1622323"/>
              <a:ext cx="11124650" cy="4437937"/>
              <a:chOff x="406553" y="1768249"/>
              <a:chExt cx="12224078" cy="4287902"/>
            </a:xfrm>
          </p:grpSpPr>
          <p:sp>
            <p:nvSpPr>
              <p:cNvPr id="10" name="Google Shape;1226;p27">
                <a:extLst>
                  <a:ext uri="{FF2B5EF4-FFF2-40B4-BE49-F238E27FC236}">
                    <a16:creationId xmlns:a16="http://schemas.microsoft.com/office/drawing/2014/main" id="{C9E2D9D8-3E6C-8991-75B9-6DCBD73542B7}"/>
                  </a:ext>
                </a:extLst>
              </p:cNvPr>
              <p:cNvSpPr/>
              <p:nvPr/>
            </p:nvSpPr>
            <p:spPr>
              <a:xfrm>
                <a:off x="5274957" y="3280760"/>
                <a:ext cx="7355674" cy="1143062"/>
              </a:xfrm>
              <a:custGeom>
                <a:avLst/>
                <a:gdLst/>
                <a:ahLst/>
                <a:cxnLst/>
                <a:rect l="l" t="t" r="r" b="b"/>
                <a:pathLst>
                  <a:path w="63377" h="15928" extrusionOk="0">
                    <a:moveTo>
                      <a:pt x="1" y="0"/>
                    </a:moveTo>
                    <a:lnTo>
                      <a:pt x="1" y="9666"/>
                    </a:lnTo>
                    <a:lnTo>
                      <a:pt x="1" y="15927"/>
                    </a:lnTo>
                    <a:lnTo>
                      <a:pt x="63376" y="15927"/>
                    </a:lnTo>
                    <a:lnTo>
                      <a:pt x="63376" y="9666"/>
                    </a:lnTo>
                    <a:lnTo>
                      <a:pt x="63376" y="0"/>
                    </a:lnTo>
                    <a:close/>
                  </a:path>
                </a:pathLst>
              </a:custGeom>
              <a:solidFill>
                <a:srgbClr val="F1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2" name="Google Shape;1227;p27">
                <a:extLst>
                  <a:ext uri="{FF2B5EF4-FFF2-40B4-BE49-F238E27FC236}">
                    <a16:creationId xmlns:a16="http://schemas.microsoft.com/office/drawing/2014/main" id="{3146B34B-4DB8-88DF-567E-67A89F57590E}"/>
                  </a:ext>
                </a:extLst>
              </p:cNvPr>
              <p:cNvSpPr/>
              <p:nvPr/>
            </p:nvSpPr>
            <p:spPr>
              <a:xfrm>
                <a:off x="5274957" y="4301424"/>
                <a:ext cx="7355674" cy="140022"/>
              </a:xfrm>
              <a:custGeom>
                <a:avLst/>
                <a:gdLst/>
                <a:ahLst/>
                <a:cxnLst/>
                <a:rect l="l" t="t" r="r" b="b"/>
                <a:pathLst>
                  <a:path w="63377" h="1734" extrusionOk="0">
                    <a:moveTo>
                      <a:pt x="1" y="1"/>
                    </a:moveTo>
                    <a:lnTo>
                      <a:pt x="1" y="1733"/>
                    </a:lnTo>
                    <a:lnTo>
                      <a:pt x="63376" y="1733"/>
                    </a:lnTo>
                    <a:lnTo>
                      <a:pt x="63376" y="1"/>
                    </a:lnTo>
                    <a:close/>
                  </a:path>
                </a:pathLst>
              </a:custGeom>
              <a:solidFill>
                <a:srgbClr val="E6E7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3" name="Google Shape;1228;p27">
                <a:extLst>
                  <a:ext uri="{FF2B5EF4-FFF2-40B4-BE49-F238E27FC236}">
                    <a16:creationId xmlns:a16="http://schemas.microsoft.com/office/drawing/2014/main" id="{CE5995EE-96DC-FD97-BC3D-F5D5B7CBE008}"/>
                  </a:ext>
                </a:extLst>
              </p:cNvPr>
              <p:cNvSpPr/>
              <p:nvPr/>
            </p:nvSpPr>
            <p:spPr>
              <a:xfrm>
                <a:off x="2719150" y="3158309"/>
                <a:ext cx="2640340" cy="1390218"/>
              </a:xfrm>
              <a:custGeom>
                <a:avLst/>
                <a:gdLst/>
                <a:ahLst/>
                <a:cxnLst/>
                <a:rect l="l" t="t" r="r" b="b"/>
                <a:pathLst>
                  <a:path w="40336" h="19333" extrusionOk="0">
                    <a:moveTo>
                      <a:pt x="1" y="1"/>
                    </a:moveTo>
                    <a:lnTo>
                      <a:pt x="1" y="9667"/>
                    </a:lnTo>
                    <a:lnTo>
                      <a:pt x="1" y="19333"/>
                    </a:lnTo>
                    <a:lnTo>
                      <a:pt x="40336" y="19333"/>
                    </a:lnTo>
                    <a:lnTo>
                      <a:pt x="40336" y="9667"/>
                    </a:lnTo>
                    <a:lnTo>
                      <a:pt x="40336" y="1"/>
                    </a:lnTo>
                    <a:close/>
                  </a:path>
                </a:pathLst>
              </a:custGeom>
              <a:solidFill>
                <a:srgbClr val="FFA2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5" name="Google Shape;1229;p27">
                <a:extLst>
                  <a:ext uri="{FF2B5EF4-FFF2-40B4-BE49-F238E27FC236}">
                    <a16:creationId xmlns:a16="http://schemas.microsoft.com/office/drawing/2014/main" id="{FCC1F820-BB94-BF92-F580-A9A33E3FC69B}"/>
                  </a:ext>
                </a:extLst>
              </p:cNvPr>
              <p:cNvSpPr/>
              <p:nvPr/>
            </p:nvSpPr>
            <p:spPr>
              <a:xfrm>
                <a:off x="5192705" y="3702579"/>
                <a:ext cx="333657" cy="319204"/>
              </a:xfrm>
              <a:custGeom>
                <a:avLst/>
                <a:gdLst/>
                <a:ahLst/>
                <a:cxnLst/>
                <a:rect l="l" t="t" r="r" b="b"/>
                <a:pathLst>
                  <a:path w="4438" h="4439" extrusionOk="0">
                    <a:moveTo>
                      <a:pt x="2219" y="0"/>
                    </a:moveTo>
                    <a:cubicBezTo>
                      <a:pt x="973" y="0"/>
                      <a:pt x="0" y="973"/>
                      <a:pt x="0" y="2219"/>
                    </a:cubicBezTo>
                    <a:cubicBezTo>
                      <a:pt x="0" y="3435"/>
                      <a:pt x="973" y="4438"/>
                      <a:pt x="2219" y="4438"/>
                    </a:cubicBezTo>
                    <a:cubicBezTo>
                      <a:pt x="3435" y="4438"/>
                      <a:pt x="4438" y="3435"/>
                      <a:pt x="4438" y="2219"/>
                    </a:cubicBezTo>
                    <a:cubicBezTo>
                      <a:pt x="4438" y="973"/>
                      <a:pt x="3435" y="0"/>
                      <a:pt x="2219" y="0"/>
                    </a:cubicBezTo>
                    <a:close/>
                  </a:path>
                </a:pathLst>
              </a:custGeom>
              <a:solidFill>
                <a:srgbClr val="FFA2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6" name="Google Shape;1230;p27">
                <a:extLst>
                  <a:ext uri="{FF2B5EF4-FFF2-40B4-BE49-F238E27FC236}">
                    <a16:creationId xmlns:a16="http://schemas.microsoft.com/office/drawing/2014/main" id="{5D3875D0-9DD3-0471-F1CA-B8FD05ADFFA0}"/>
                  </a:ext>
                </a:extLst>
              </p:cNvPr>
              <p:cNvSpPr/>
              <p:nvPr/>
            </p:nvSpPr>
            <p:spPr>
              <a:xfrm>
                <a:off x="5274953" y="3781247"/>
                <a:ext cx="169159" cy="161795"/>
              </a:xfrm>
              <a:custGeom>
                <a:avLst/>
                <a:gdLst/>
                <a:ahLst/>
                <a:cxnLst/>
                <a:rect l="l" t="t" r="r" b="b"/>
                <a:pathLst>
                  <a:path w="2250" h="2250" extrusionOk="0">
                    <a:moveTo>
                      <a:pt x="1125" y="1"/>
                    </a:moveTo>
                    <a:cubicBezTo>
                      <a:pt x="487" y="1"/>
                      <a:pt x="0" y="487"/>
                      <a:pt x="0" y="1125"/>
                    </a:cubicBezTo>
                    <a:cubicBezTo>
                      <a:pt x="0" y="1733"/>
                      <a:pt x="487" y="2250"/>
                      <a:pt x="1125" y="2250"/>
                    </a:cubicBezTo>
                    <a:cubicBezTo>
                      <a:pt x="1733" y="2250"/>
                      <a:pt x="2250" y="1733"/>
                      <a:pt x="2250" y="1125"/>
                    </a:cubicBezTo>
                    <a:cubicBezTo>
                      <a:pt x="2250" y="487"/>
                      <a:pt x="1733" y="1"/>
                      <a:pt x="1125" y="1"/>
                    </a:cubicBezTo>
                    <a:close/>
                  </a:path>
                </a:pathLst>
              </a:custGeom>
              <a:solidFill>
                <a:srgbClr val="F0F5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7" name="Google Shape;1231;p27">
                <a:extLst>
                  <a:ext uri="{FF2B5EF4-FFF2-40B4-BE49-F238E27FC236}">
                    <a16:creationId xmlns:a16="http://schemas.microsoft.com/office/drawing/2014/main" id="{DA8F16C6-AA78-6AB0-04E4-BE1800A49EE5}"/>
                  </a:ext>
                </a:extLst>
              </p:cNvPr>
              <p:cNvSpPr/>
              <p:nvPr/>
            </p:nvSpPr>
            <p:spPr>
              <a:xfrm>
                <a:off x="5274957" y="4673045"/>
                <a:ext cx="7355674" cy="1372607"/>
              </a:xfrm>
              <a:custGeom>
                <a:avLst/>
                <a:gdLst/>
                <a:ahLst/>
                <a:cxnLst/>
                <a:rect l="l" t="t" r="r" b="b"/>
                <a:pathLst>
                  <a:path w="63377" h="15897" extrusionOk="0">
                    <a:moveTo>
                      <a:pt x="1" y="0"/>
                    </a:moveTo>
                    <a:lnTo>
                      <a:pt x="1" y="9666"/>
                    </a:lnTo>
                    <a:lnTo>
                      <a:pt x="1" y="15897"/>
                    </a:lnTo>
                    <a:lnTo>
                      <a:pt x="63376" y="15897"/>
                    </a:lnTo>
                    <a:lnTo>
                      <a:pt x="63376" y="9666"/>
                    </a:lnTo>
                    <a:lnTo>
                      <a:pt x="63376" y="0"/>
                    </a:lnTo>
                    <a:close/>
                  </a:path>
                </a:pathLst>
              </a:custGeom>
              <a:solidFill>
                <a:srgbClr val="F1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8" name="Google Shape;1232;p27">
                <a:extLst>
                  <a:ext uri="{FF2B5EF4-FFF2-40B4-BE49-F238E27FC236}">
                    <a16:creationId xmlns:a16="http://schemas.microsoft.com/office/drawing/2014/main" id="{963EB364-4179-A271-347F-2AE041CCB827}"/>
                  </a:ext>
                </a:extLst>
              </p:cNvPr>
              <p:cNvSpPr/>
              <p:nvPr/>
            </p:nvSpPr>
            <p:spPr>
              <a:xfrm>
                <a:off x="5274957" y="5693710"/>
                <a:ext cx="7355674" cy="120158"/>
              </a:xfrm>
              <a:custGeom>
                <a:avLst/>
                <a:gdLst/>
                <a:ahLst/>
                <a:cxnLst/>
                <a:rect l="l" t="t" r="r" b="b"/>
                <a:pathLst>
                  <a:path w="63377" h="1703" extrusionOk="0">
                    <a:moveTo>
                      <a:pt x="1" y="1"/>
                    </a:moveTo>
                    <a:lnTo>
                      <a:pt x="1" y="1703"/>
                    </a:lnTo>
                    <a:lnTo>
                      <a:pt x="63376" y="1703"/>
                    </a:lnTo>
                    <a:lnTo>
                      <a:pt x="63376" y="1"/>
                    </a:lnTo>
                    <a:close/>
                  </a:path>
                </a:pathLst>
              </a:custGeom>
              <a:solidFill>
                <a:srgbClr val="E6E7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9" name="Google Shape;1233;p27">
                <a:extLst>
                  <a:ext uri="{FF2B5EF4-FFF2-40B4-BE49-F238E27FC236}">
                    <a16:creationId xmlns:a16="http://schemas.microsoft.com/office/drawing/2014/main" id="{DB9AB1A3-811B-3AF2-9DD3-23A13E42262E}"/>
                  </a:ext>
                </a:extLst>
              </p:cNvPr>
              <p:cNvSpPr/>
              <p:nvPr/>
            </p:nvSpPr>
            <p:spPr>
              <a:xfrm>
                <a:off x="2719150" y="4548440"/>
                <a:ext cx="2640340" cy="1507711"/>
              </a:xfrm>
              <a:custGeom>
                <a:avLst/>
                <a:gdLst/>
                <a:ahLst/>
                <a:cxnLst/>
                <a:rect l="l" t="t" r="r" b="b"/>
                <a:pathLst>
                  <a:path w="40336" h="19333" extrusionOk="0">
                    <a:moveTo>
                      <a:pt x="1" y="1"/>
                    </a:moveTo>
                    <a:lnTo>
                      <a:pt x="1" y="9666"/>
                    </a:lnTo>
                    <a:lnTo>
                      <a:pt x="1" y="19332"/>
                    </a:lnTo>
                    <a:lnTo>
                      <a:pt x="40336" y="19332"/>
                    </a:lnTo>
                    <a:lnTo>
                      <a:pt x="40336" y="9666"/>
                    </a:lnTo>
                    <a:lnTo>
                      <a:pt x="40336" y="1"/>
                    </a:lnTo>
                    <a:close/>
                  </a:path>
                </a:pathLst>
              </a:custGeom>
              <a:solidFill>
                <a:srgbClr val="00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1234;p27">
                <a:extLst>
                  <a:ext uri="{FF2B5EF4-FFF2-40B4-BE49-F238E27FC236}">
                    <a16:creationId xmlns:a16="http://schemas.microsoft.com/office/drawing/2014/main" id="{BD52FB33-3C70-BCBB-D412-50E71B4C0FD8}"/>
                  </a:ext>
                </a:extLst>
              </p:cNvPr>
              <p:cNvSpPr/>
              <p:nvPr/>
            </p:nvSpPr>
            <p:spPr>
              <a:xfrm>
                <a:off x="5192705" y="5092709"/>
                <a:ext cx="333657" cy="319132"/>
              </a:xfrm>
              <a:custGeom>
                <a:avLst/>
                <a:gdLst/>
                <a:ahLst/>
                <a:cxnLst/>
                <a:rect l="l" t="t" r="r" b="b"/>
                <a:pathLst>
                  <a:path w="4438" h="4438" extrusionOk="0">
                    <a:moveTo>
                      <a:pt x="2219" y="0"/>
                    </a:moveTo>
                    <a:cubicBezTo>
                      <a:pt x="973" y="0"/>
                      <a:pt x="0" y="973"/>
                      <a:pt x="0" y="2219"/>
                    </a:cubicBezTo>
                    <a:cubicBezTo>
                      <a:pt x="0" y="3435"/>
                      <a:pt x="973" y="4438"/>
                      <a:pt x="2219" y="4438"/>
                    </a:cubicBezTo>
                    <a:cubicBezTo>
                      <a:pt x="3435" y="4438"/>
                      <a:pt x="4438" y="3435"/>
                      <a:pt x="4438" y="2219"/>
                    </a:cubicBezTo>
                    <a:cubicBezTo>
                      <a:pt x="4438" y="973"/>
                      <a:pt x="3435" y="0"/>
                      <a:pt x="2219" y="0"/>
                    </a:cubicBezTo>
                    <a:close/>
                  </a:path>
                </a:pathLst>
              </a:custGeom>
              <a:solidFill>
                <a:srgbClr val="00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1235;p27">
                <a:extLst>
                  <a:ext uri="{FF2B5EF4-FFF2-40B4-BE49-F238E27FC236}">
                    <a16:creationId xmlns:a16="http://schemas.microsoft.com/office/drawing/2014/main" id="{A12724E6-0183-B772-055D-9849E834AF2C}"/>
                  </a:ext>
                </a:extLst>
              </p:cNvPr>
              <p:cNvSpPr/>
              <p:nvPr/>
            </p:nvSpPr>
            <p:spPr>
              <a:xfrm>
                <a:off x="5274953" y="5171377"/>
                <a:ext cx="169159" cy="161795"/>
              </a:xfrm>
              <a:custGeom>
                <a:avLst/>
                <a:gdLst/>
                <a:ahLst/>
                <a:cxnLst/>
                <a:rect l="l" t="t" r="r" b="b"/>
                <a:pathLst>
                  <a:path w="2250" h="2250" extrusionOk="0">
                    <a:moveTo>
                      <a:pt x="1125" y="0"/>
                    </a:moveTo>
                    <a:cubicBezTo>
                      <a:pt x="487" y="0"/>
                      <a:pt x="0" y="487"/>
                      <a:pt x="0" y="1125"/>
                    </a:cubicBezTo>
                    <a:cubicBezTo>
                      <a:pt x="0" y="1733"/>
                      <a:pt x="487" y="2250"/>
                      <a:pt x="1125" y="2250"/>
                    </a:cubicBezTo>
                    <a:cubicBezTo>
                      <a:pt x="1733" y="2250"/>
                      <a:pt x="2250" y="1733"/>
                      <a:pt x="2250" y="1125"/>
                    </a:cubicBezTo>
                    <a:cubicBezTo>
                      <a:pt x="2250" y="487"/>
                      <a:pt x="1733" y="0"/>
                      <a:pt x="1125" y="0"/>
                    </a:cubicBezTo>
                    <a:close/>
                  </a:path>
                </a:pathLst>
              </a:custGeom>
              <a:solidFill>
                <a:srgbClr val="F0F5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1236;p27">
                <a:extLst>
                  <a:ext uri="{FF2B5EF4-FFF2-40B4-BE49-F238E27FC236}">
                    <a16:creationId xmlns:a16="http://schemas.microsoft.com/office/drawing/2014/main" id="{DD1C5772-FC56-EB6B-238F-3187904AF433}"/>
                  </a:ext>
                </a:extLst>
              </p:cNvPr>
              <p:cNvSpPr/>
              <p:nvPr/>
            </p:nvSpPr>
            <p:spPr>
              <a:xfrm>
                <a:off x="5274957" y="1844629"/>
                <a:ext cx="7355674" cy="1191369"/>
              </a:xfrm>
              <a:custGeom>
                <a:avLst/>
                <a:gdLst/>
                <a:ahLst/>
                <a:cxnLst/>
                <a:rect l="l" t="t" r="r" b="b"/>
                <a:pathLst>
                  <a:path w="63377" h="15928" extrusionOk="0">
                    <a:moveTo>
                      <a:pt x="1" y="0"/>
                    </a:moveTo>
                    <a:lnTo>
                      <a:pt x="1" y="9666"/>
                    </a:lnTo>
                    <a:lnTo>
                      <a:pt x="1" y="15928"/>
                    </a:lnTo>
                    <a:lnTo>
                      <a:pt x="63376" y="15928"/>
                    </a:lnTo>
                    <a:lnTo>
                      <a:pt x="63376" y="9666"/>
                    </a:lnTo>
                    <a:lnTo>
                      <a:pt x="63376" y="0"/>
                    </a:lnTo>
                    <a:close/>
                  </a:path>
                </a:pathLst>
              </a:custGeom>
              <a:solidFill>
                <a:srgbClr val="F1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1237;p27">
                <a:extLst>
                  <a:ext uri="{FF2B5EF4-FFF2-40B4-BE49-F238E27FC236}">
                    <a16:creationId xmlns:a16="http://schemas.microsoft.com/office/drawing/2014/main" id="{F56A3C04-672A-BF29-3763-F5F3AED61519}"/>
                  </a:ext>
                </a:extLst>
              </p:cNvPr>
              <p:cNvSpPr/>
              <p:nvPr/>
            </p:nvSpPr>
            <p:spPr>
              <a:xfrm>
                <a:off x="5274957" y="2873691"/>
                <a:ext cx="7355674" cy="162295"/>
              </a:xfrm>
              <a:custGeom>
                <a:avLst/>
                <a:gdLst/>
                <a:ahLst/>
                <a:cxnLst/>
                <a:rect l="l" t="t" r="r" b="b"/>
                <a:pathLst>
                  <a:path w="63377" h="1733" extrusionOk="0">
                    <a:moveTo>
                      <a:pt x="1" y="0"/>
                    </a:moveTo>
                    <a:lnTo>
                      <a:pt x="1" y="1733"/>
                    </a:lnTo>
                    <a:lnTo>
                      <a:pt x="63376" y="1733"/>
                    </a:lnTo>
                    <a:lnTo>
                      <a:pt x="63376" y="0"/>
                    </a:lnTo>
                    <a:close/>
                  </a:path>
                </a:pathLst>
              </a:custGeom>
              <a:solidFill>
                <a:srgbClr val="E6E7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1238;p27">
                <a:extLst>
                  <a:ext uri="{FF2B5EF4-FFF2-40B4-BE49-F238E27FC236}">
                    <a16:creationId xmlns:a16="http://schemas.microsoft.com/office/drawing/2014/main" id="{E66F787C-E51F-2B5F-B117-C32DC5F3EEA3}"/>
                  </a:ext>
                </a:extLst>
              </p:cNvPr>
              <p:cNvSpPr/>
              <p:nvPr/>
            </p:nvSpPr>
            <p:spPr>
              <a:xfrm>
                <a:off x="2719150" y="1768249"/>
                <a:ext cx="2640340" cy="1390145"/>
              </a:xfrm>
              <a:custGeom>
                <a:avLst/>
                <a:gdLst/>
                <a:ahLst/>
                <a:cxnLst/>
                <a:rect l="l" t="t" r="r" b="b"/>
                <a:pathLst>
                  <a:path w="40336" h="19332" extrusionOk="0">
                    <a:moveTo>
                      <a:pt x="1" y="0"/>
                    </a:moveTo>
                    <a:lnTo>
                      <a:pt x="1" y="9666"/>
                    </a:lnTo>
                    <a:lnTo>
                      <a:pt x="1" y="19332"/>
                    </a:lnTo>
                    <a:lnTo>
                      <a:pt x="40336" y="19332"/>
                    </a:lnTo>
                    <a:lnTo>
                      <a:pt x="40336" y="9666"/>
                    </a:lnTo>
                    <a:lnTo>
                      <a:pt x="40336" y="0"/>
                    </a:lnTo>
                    <a:close/>
                  </a:path>
                </a:pathLst>
              </a:custGeom>
              <a:solidFill>
                <a:srgbClr val="00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1239;p27">
                <a:extLst>
                  <a:ext uri="{FF2B5EF4-FFF2-40B4-BE49-F238E27FC236}">
                    <a16:creationId xmlns:a16="http://schemas.microsoft.com/office/drawing/2014/main" id="{6681F248-16F3-D931-8D6B-128EFD2B5790}"/>
                  </a:ext>
                </a:extLst>
              </p:cNvPr>
              <p:cNvSpPr/>
              <p:nvPr/>
            </p:nvSpPr>
            <p:spPr>
              <a:xfrm>
                <a:off x="406553" y="1827105"/>
                <a:ext cx="4543205" cy="4170436"/>
              </a:xfrm>
              <a:custGeom>
                <a:avLst/>
                <a:gdLst/>
                <a:ahLst/>
                <a:cxnLst/>
                <a:rect l="l" t="t" r="r" b="b"/>
                <a:pathLst>
                  <a:path w="58027" h="57996" extrusionOk="0">
                    <a:moveTo>
                      <a:pt x="29029" y="0"/>
                    </a:moveTo>
                    <a:cubicBezTo>
                      <a:pt x="13010" y="0"/>
                      <a:pt x="1" y="13010"/>
                      <a:pt x="1" y="28998"/>
                    </a:cubicBezTo>
                    <a:cubicBezTo>
                      <a:pt x="1" y="44986"/>
                      <a:pt x="13010" y="57995"/>
                      <a:pt x="29029" y="57995"/>
                    </a:cubicBezTo>
                    <a:cubicBezTo>
                      <a:pt x="37600" y="57995"/>
                      <a:pt x="45291" y="54256"/>
                      <a:pt x="50610" y="48329"/>
                    </a:cubicBezTo>
                    <a:cubicBezTo>
                      <a:pt x="53133" y="45533"/>
                      <a:pt x="55078" y="42281"/>
                      <a:pt x="56355" y="38664"/>
                    </a:cubicBezTo>
                    <a:cubicBezTo>
                      <a:pt x="57449" y="35654"/>
                      <a:pt x="58026" y="32402"/>
                      <a:pt x="58026" y="28998"/>
                    </a:cubicBezTo>
                    <a:cubicBezTo>
                      <a:pt x="58026" y="25624"/>
                      <a:pt x="57449" y="22371"/>
                      <a:pt x="56355" y="19332"/>
                    </a:cubicBezTo>
                    <a:cubicBezTo>
                      <a:pt x="55260" y="16262"/>
                      <a:pt x="53680" y="13405"/>
                      <a:pt x="51674" y="10912"/>
                    </a:cubicBezTo>
                    <a:cubicBezTo>
                      <a:pt x="51431" y="10608"/>
                      <a:pt x="51187" y="10304"/>
                      <a:pt x="50944" y="10031"/>
                    </a:cubicBezTo>
                    <a:cubicBezTo>
                      <a:pt x="50823" y="9909"/>
                      <a:pt x="50731" y="9788"/>
                      <a:pt x="50610" y="9666"/>
                    </a:cubicBezTo>
                    <a:cubicBezTo>
                      <a:pt x="50275" y="9271"/>
                      <a:pt x="49911" y="8876"/>
                      <a:pt x="49516" y="8511"/>
                    </a:cubicBezTo>
                    <a:cubicBezTo>
                      <a:pt x="49029" y="7994"/>
                      <a:pt x="48513" y="7538"/>
                      <a:pt x="47996" y="7083"/>
                    </a:cubicBezTo>
                    <a:cubicBezTo>
                      <a:pt x="47692" y="6839"/>
                      <a:pt x="47418" y="6596"/>
                      <a:pt x="47114" y="6353"/>
                    </a:cubicBezTo>
                    <a:cubicBezTo>
                      <a:pt x="42160" y="2371"/>
                      <a:pt x="35868" y="0"/>
                      <a:pt x="290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1240;p27">
                <a:extLst>
                  <a:ext uri="{FF2B5EF4-FFF2-40B4-BE49-F238E27FC236}">
                    <a16:creationId xmlns:a16="http://schemas.microsoft.com/office/drawing/2014/main" id="{E9A79301-5BEF-9EED-EDBC-736F6ECC08E6}"/>
                  </a:ext>
                </a:extLst>
              </p:cNvPr>
              <p:cNvSpPr/>
              <p:nvPr/>
            </p:nvSpPr>
            <p:spPr>
              <a:xfrm>
                <a:off x="5192705" y="2310293"/>
                <a:ext cx="333657" cy="321362"/>
              </a:xfrm>
              <a:custGeom>
                <a:avLst/>
                <a:gdLst/>
                <a:ahLst/>
                <a:cxnLst/>
                <a:rect l="l" t="t" r="r" b="b"/>
                <a:pathLst>
                  <a:path w="4438" h="4469" extrusionOk="0">
                    <a:moveTo>
                      <a:pt x="2219" y="0"/>
                    </a:moveTo>
                    <a:cubicBezTo>
                      <a:pt x="973" y="0"/>
                      <a:pt x="0" y="1004"/>
                      <a:pt x="0" y="2250"/>
                    </a:cubicBezTo>
                    <a:cubicBezTo>
                      <a:pt x="0" y="3466"/>
                      <a:pt x="973" y="4469"/>
                      <a:pt x="2219" y="4469"/>
                    </a:cubicBezTo>
                    <a:cubicBezTo>
                      <a:pt x="3435" y="4469"/>
                      <a:pt x="4438" y="3466"/>
                      <a:pt x="4438" y="2250"/>
                    </a:cubicBezTo>
                    <a:cubicBezTo>
                      <a:pt x="4438" y="1004"/>
                      <a:pt x="3435" y="0"/>
                      <a:pt x="2219" y="0"/>
                    </a:cubicBezTo>
                    <a:close/>
                  </a:path>
                </a:pathLst>
              </a:custGeom>
              <a:solidFill>
                <a:srgbClr val="00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1241;p27">
                <a:extLst>
                  <a:ext uri="{FF2B5EF4-FFF2-40B4-BE49-F238E27FC236}">
                    <a16:creationId xmlns:a16="http://schemas.microsoft.com/office/drawing/2014/main" id="{91944075-E466-F7E3-0CB3-8882A09C4E90}"/>
                  </a:ext>
                </a:extLst>
              </p:cNvPr>
              <p:cNvSpPr/>
              <p:nvPr/>
            </p:nvSpPr>
            <p:spPr>
              <a:xfrm>
                <a:off x="5274953" y="2388961"/>
                <a:ext cx="169159" cy="164025"/>
              </a:xfrm>
              <a:custGeom>
                <a:avLst/>
                <a:gdLst/>
                <a:ahLst/>
                <a:cxnLst/>
                <a:rect l="l" t="t" r="r" b="b"/>
                <a:pathLst>
                  <a:path w="2250" h="2281" extrusionOk="0">
                    <a:moveTo>
                      <a:pt x="1125" y="1"/>
                    </a:moveTo>
                    <a:cubicBezTo>
                      <a:pt x="487" y="1"/>
                      <a:pt x="0" y="517"/>
                      <a:pt x="0" y="1156"/>
                    </a:cubicBezTo>
                    <a:cubicBezTo>
                      <a:pt x="0" y="1764"/>
                      <a:pt x="487" y="2280"/>
                      <a:pt x="1125" y="2280"/>
                    </a:cubicBezTo>
                    <a:cubicBezTo>
                      <a:pt x="1733" y="2280"/>
                      <a:pt x="2250" y="1764"/>
                      <a:pt x="2250" y="1156"/>
                    </a:cubicBezTo>
                    <a:cubicBezTo>
                      <a:pt x="2250" y="517"/>
                      <a:pt x="1733" y="1"/>
                      <a:pt x="1125" y="1"/>
                    </a:cubicBezTo>
                    <a:close/>
                  </a:path>
                </a:pathLst>
              </a:custGeom>
              <a:solidFill>
                <a:srgbClr val="F0F5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1242;p27">
                <a:extLst>
                  <a:ext uri="{FF2B5EF4-FFF2-40B4-BE49-F238E27FC236}">
                    <a16:creationId xmlns:a16="http://schemas.microsoft.com/office/drawing/2014/main" id="{B4A69B9D-4638-9315-3F2B-03C3562679C2}"/>
                  </a:ext>
                </a:extLst>
              </p:cNvPr>
              <p:cNvSpPr/>
              <p:nvPr/>
            </p:nvSpPr>
            <p:spPr>
              <a:xfrm>
                <a:off x="735425" y="2141491"/>
                <a:ext cx="3865555" cy="3541663"/>
              </a:xfrm>
              <a:custGeom>
                <a:avLst/>
                <a:gdLst/>
                <a:ahLst/>
                <a:cxnLst/>
                <a:rect l="l" t="t" r="r" b="b"/>
                <a:pathLst>
                  <a:path w="58027" h="57996" extrusionOk="0">
                    <a:moveTo>
                      <a:pt x="29029" y="0"/>
                    </a:moveTo>
                    <a:cubicBezTo>
                      <a:pt x="13010" y="0"/>
                      <a:pt x="1" y="13010"/>
                      <a:pt x="1" y="28998"/>
                    </a:cubicBezTo>
                    <a:cubicBezTo>
                      <a:pt x="1" y="44986"/>
                      <a:pt x="13010" y="57995"/>
                      <a:pt x="29029" y="57995"/>
                    </a:cubicBezTo>
                    <a:cubicBezTo>
                      <a:pt x="37600" y="57995"/>
                      <a:pt x="45291" y="54256"/>
                      <a:pt x="50610" y="48329"/>
                    </a:cubicBezTo>
                    <a:cubicBezTo>
                      <a:pt x="53133" y="45533"/>
                      <a:pt x="55078" y="42281"/>
                      <a:pt x="56355" y="38664"/>
                    </a:cubicBezTo>
                    <a:cubicBezTo>
                      <a:pt x="57449" y="35654"/>
                      <a:pt x="58026" y="32402"/>
                      <a:pt x="58026" y="28998"/>
                    </a:cubicBezTo>
                    <a:cubicBezTo>
                      <a:pt x="58026" y="25624"/>
                      <a:pt x="57449" y="22371"/>
                      <a:pt x="56355" y="19332"/>
                    </a:cubicBezTo>
                    <a:cubicBezTo>
                      <a:pt x="55260" y="16262"/>
                      <a:pt x="53680" y="13405"/>
                      <a:pt x="51674" y="10912"/>
                    </a:cubicBezTo>
                    <a:cubicBezTo>
                      <a:pt x="51431" y="10608"/>
                      <a:pt x="51187" y="10304"/>
                      <a:pt x="50944" y="10031"/>
                    </a:cubicBezTo>
                    <a:cubicBezTo>
                      <a:pt x="50823" y="9909"/>
                      <a:pt x="50731" y="9788"/>
                      <a:pt x="50610" y="9666"/>
                    </a:cubicBezTo>
                    <a:cubicBezTo>
                      <a:pt x="50275" y="9271"/>
                      <a:pt x="49911" y="8876"/>
                      <a:pt x="49516" y="8511"/>
                    </a:cubicBezTo>
                    <a:cubicBezTo>
                      <a:pt x="49029" y="7994"/>
                      <a:pt x="48513" y="7538"/>
                      <a:pt x="47996" y="7083"/>
                    </a:cubicBezTo>
                    <a:cubicBezTo>
                      <a:pt x="47692" y="6839"/>
                      <a:pt x="47418" y="6596"/>
                      <a:pt x="47114" y="6353"/>
                    </a:cubicBezTo>
                    <a:cubicBezTo>
                      <a:pt x="42160" y="2371"/>
                      <a:pt x="35868" y="0"/>
                      <a:pt x="290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pic>
          <p:nvPicPr>
            <p:cNvPr id="53" name="Picture 16">
              <a:extLst>
                <a:ext uri="{FF2B5EF4-FFF2-40B4-BE49-F238E27FC236}">
                  <a16:creationId xmlns:a16="http://schemas.microsoft.com/office/drawing/2014/main" id="{2CDDABE6-2DCB-A019-C0AF-06EC4F09C81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5397" y="2729096"/>
              <a:ext cx="2967506" cy="2266095"/>
            </a:xfrm>
            <a:prstGeom prst="rect">
              <a:avLst/>
            </a:prstGeom>
          </p:spPr>
        </p:pic>
        <p:sp>
          <p:nvSpPr>
            <p:cNvPr id="55" name="TextBox 54">
              <a:extLst>
                <a:ext uri="{FF2B5EF4-FFF2-40B4-BE49-F238E27FC236}">
                  <a16:creationId xmlns:a16="http://schemas.microsoft.com/office/drawing/2014/main" id="{42C34D15-7760-7FB3-8A55-266E41A6C80B}"/>
                </a:ext>
              </a:extLst>
            </p:cNvPr>
            <p:cNvSpPr txBox="1"/>
            <p:nvPr/>
          </p:nvSpPr>
          <p:spPr>
            <a:xfrm>
              <a:off x="5178766" y="1650103"/>
              <a:ext cx="626329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Tìm hiểu một số nguyên nhân kết quả dạy- học Luyện từ và câu ở lớp 4 chưa cao, chưa phát huy được tính tích cực của học sinh</a:t>
              </a:r>
            </a:p>
          </p:txBody>
        </p:sp>
        <p:sp>
          <p:nvSpPr>
            <p:cNvPr id="57" name="TextBox 56">
              <a:extLst>
                <a:ext uri="{FF2B5EF4-FFF2-40B4-BE49-F238E27FC236}">
                  <a16:creationId xmlns:a16="http://schemas.microsoft.com/office/drawing/2014/main" id="{D05BB570-EA3A-C884-ACBF-7E04FEBACF22}"/>
                </a:ext>
              </a:extLst>
            </p:cNvPr>
            <p:cNvSpPr txBox="1"/>
            <p:nvPr/>
          </p:nvSpPr>
          <p:spPr>
            <a:xfrm>
              <a:off x="5178766" y="3100937"/>
              <a:ext cx="615007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Đưa ra </a:t>
              </a:r>
              <a:r>
                <a:rPr kumimoji="0" lang="en-GB" sz="24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một số biện pháp nâng cao hiệu quả dạy học Luyện từ và câu ở lớp 4 Chương trình GDPT-2018.</a:t>
              </a:r>
              <a:endParaRPr kumimoji="0" lang="en-US" sz="32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9" name="TextBox 58">
              <a:extLst>
                <a:ext uri="{FF2B5EF4-FFF2-40B4-BE49-F238E27FC236}">
                  <a16:creationId xmlns:a16="http://schemas.microsoft.com/office/drawing/2014/main" id="{03D994EA-A9F0-F8C3-7C08-457DAEF150D8}"/>
                </a:ext>
              </a:extLst>
            </p:cNvPr>
            <p:cNvSpPr txBox="1"/>
            <p:nvPr/>
          </p:nvSpPr>
          <p:spPr>
            <a:xfrm>
              <a:off x="5128240" y="4535331"/>
              <a:ext cx="6543669"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Góp phần đổi mới phương pháp dạy học môn Tiếng Việt ở Tiểu học theo phương hướng phát huy tính tích cực, chủ động và sáng tạo của học sinh</a:t>
              </a:r>
              <a:endParaRPr kumimoji="0" lang="en-US" sz="32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7" name="文本框 4"/>
          <p:cNvSpPr txBox="1"/>
          <p:nvPr/>
        </p:nvSpPr>
        <p:spPr>
          <a:xfrm>
            <a:off x="1585258" y="430267"/>
            <a:ext cx="39265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000" b="0" i="0" u="none" strike="noStrike" kern="1200" cap="none" spc="0" normalizeH="0" baseline="0" noProof="0" dirty="0">
                <a:ln>
                  <a:noFill/>
                </a:ln>
                <a:solidFill>
                  <a:srgbClr val="BF3B72"/>
                </a:solidFill>
                <a:effectLst/>
                <a:uLnTx/>
                <a:uFillTx/>
                <a:latin typeface="SVN-Genica Pro" panose="00000900000000000000" pitchFamily="50" charset="0"/>
                <a:ea typeface="仓耳小丸子" panose="02020400000000000000" charset="-122"/>
                <a:cs typeface="+mn-ea"/>
                <a:sym typeface="+mn-lt"/>
              </a:rPr>
              <a:t>PHẦN MỞ ĐẦU</a:t>
            </a:r>
            <a:endParaRPr kumimoji="1" lang="zh-CN" altLang="en-US" sz="4000" b="0" i="0" u="none" strike="noStrike" kern="1200" cap="none" spc="0" normalizeH="0" baseline="0" noProof="0" dirty="0">
              <a:ln>
                <a:noFill/>
              </a:ln>
              <a:solidFill>
                <a:srgbClr val="BF3B72"/>
              </a:solidFill>
              <a:effectLst/>
              <a:uLnTx/>
              <a:uFillTx/>
              <a:latin typeface="SVN-Genica Pro" panose="00000900000000000000" pitchFamily="50" charset="0"/>
              <a:ea typeface="微软雅黑"/>
              <a:cs typeface="+mn-cs"/>
            </a:endParaRPr>
          </a:p>
        </p:txBody>
      </p:sp>
      <p:sp>
        <p:nvSpPr>
          <p:cNvPr id="32" name="文本框 4"/>
          <p:cNvSpPr txBox="1"/>
          <p:nvPr/>
        </p:nvSpPr>
        <p:spPr>
          <a:xfrm>
            <a:off x="1228140" y="1019288"/>
            <a:ext cx="87138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600" dirty="0" smtClean="0">
                <a:latin typeface="Times New Roman" panose="02020603050405020304" pitchFamily="18" charset="0"/>
                <a:ea typeface="仓耳小丸子" panose="02020400000000000000" charset="-122"/>
                <a:cs typeface="Times New Roman" panose="02020603050405020304" pitchFamily="18" charset="0"/>
                <a:sym typeface="+mn-lt"/>
              </a:rPr>
              <a:t>2. </a:t>
            </a:r>
            <a:r>
              <a:rPr kumimoji="1" lang="en-US" altLang="zh-CN" sz="3600" dirty="0" err="1" smtClean="0">
                <a:latin typeface="Times New Roman" panose="02020603050405020304" pitchFamily="18" charset="0"/>
                <a:ea typeface="仓耳小丸子" panose="02020400000000000000" charset="-122"/>
                <a:cs typeface="Times New Roman" panose="02020603050405020304" pitchFamily="18" charset="0"/>
                <a:sym typeface="+mn-lt"/>
              </a:rPr>
              <a:t>Nhiệm</a:t>
            </a:r>
            <a:r>
              <a:rPr kumimoji="1" lang="en-US" altLang="zh-CN" sz="3600" dirty="0" smtClean="0">
                <a:latin typeface="Times New Roman" panose="02020603050405020304" pitchFamily="18" charset="0"/>
                <a:ea typeface="仓耳小丸子" panose="02020400000000000000" charset="-122"/>
                <a:cs typeface="Times New Roman" panose="02020603050405020304" pitchFamily="18" charset="0"/>
                <a:sym typeface="+mn-lt"/>
              </a:rPr>
              <a:t> </a:t>
            </a:r>
            <a:r>
              <a:rPr kumimoji="1" lang="en-US" altLang="zh-CN" sz="3600" dirty="0" err="1" smtClean="0">
                <a:latin typeface="Times New Roman" panose="02020603050405020304" pitchFamily="18" charset="0"/>
                <a:ea typeface="仓耳小丸子" panose="02020400000000000000" charset="-122"/>
                <a:cs typeface="Times New Roman" panose="02020603050405020304" pitchFamily="18" charset="0"/>
                <a:sym typeface="+mn-lt"/>
              </a:rPr>
              <a:t>vụ</a:t>
            </a:r>
            <a:r>
              <a:rPr kumimoji="1" lang="en-US" altLang="zh-CN" sz="3600" dirty="0" smtClean="0">
                <a:latin typeface="Times New Roman" panose="02020603050405020304" pitchFamily="18" charset="0"/>
                <a:ea typeface="仓耳小丸子" panose="02020400000000000000" charset="-122"/>
                <a:cs typeface="Times New Roman" panose="02020603050405020304" pitchFamily="18" charset="0"/>
                <a:sym typeface="+mn-lt"/>
              </a:rPr>
              <a:t> </a:t>
            </a:r>
            <a:r>
              <a:rPr kumimoji="1" lang="en-US" altLang="zh-CN" sz="3600" dirty="0" err="1" smtClean="0">
                <a:latin typeface="Times New Roman" panose="02020603050405020304" pitchFamily="18" charset="0"/>
                <a:ea typeface="仓耳小丸子" panose="02020400000000000000" charset="-122"/>
                <a:cs typeface="Times New Roman" panose="02020603050405020304" pitchFamily="18" charset="0"/>
                <a:sym typeface="+mn-lt"/>
              </a:rPr>
              <a:t>và</a:t>
            </a:r>
            <a:r>
              <a:rPr kumimoji="1" lang="en-US" altLang="zh-CN" sz="3600" dirty="0" smtClean="0">
                <a:latin typeface="Times New Roman" panose="02020603050405020304" pitchFamily="18" charset="0"/>
                <a:ea typeface="仓耳小丸子" panose="02020400000000000000" charset="-122"/>
                <a:cs typeface="Times New Roman" panose="02020603050405020304" pitchFamily="18" charset="0"/>
                <a:sym typeface="+mn-lt"/>
              </a:rPr>
              <a:t> </a:t>
            </a:r>
            <a:r>
              <a:rPr kumimoji="1" lang="en-US" altLang="zh-CN" sz="3600" dirty="0" err="1" smtClean="0">
                <a:latin typeface="Times New Roman" panose="02020603050405020304" pitchFamily="18" charset="0"/>
                <a:ea typeface="仓耳小丸子" panose="02020400000000000000" charset="-122"/>
                <a:cs typeface="Times New Roman" panose="02020603050405020304" pitchFamily="18" charset="0"/>
                <a:sym typeface="+mn-lt"/>
              </a:rPr>
              <a:t>mục</a:t>
            </a:r>
            <a:r>
              <a:rPr kumimoji="1" lang="en-US" altLang="zh-CN" sz="3600" dirty="0" smtClean="0">
                <a:latin typeface="Times New Roman" panose="02020603050405020304" pitchFamily="18" charset="0"/>
                <a:ea typeface="仓耳小丸子" panose="02020400000000000000" charset="-122"/>
                <a:cs typeface="Times New Roman" panose="02020603050405020304" pitchFamily="18" charset="0"/>
                <a:sym typeface="+mn-lt"/>
              </a:rPr>
              <a:t> </a:t>
            </a:r>
            <a:r>
              <a:rPr kumimoji="1" lang="en-US" altLang="zh-CN" sz="3600" dirty="0" err="1" smtClean="0">
                <a:latin typeface="Times New Roman" panose="02020603050405020304" pitchFamily="18" charset="0"/>
                <a:ea typeface="仓耳小丸子" panose="02020400000000000000" charset="-122"/>
                <a:cs typeface="Times New Roman" panose="02020603050405020304" pitchFamily="18" charset="0"/>
                <a:sym typeface="+mn-lt"/>
              </a:rPr>
              <a:t>tiêu</a:t>
            </a:r>
            <a:r>
              <a:rPr kumimoji="1" lang="en-US" altLang="zh-CN" sz="3600" dirty="0" smtClean="0">
                <a:latin typeface="Times New Roman" panose="02020603050405020304" pitchFamily="18" charset="0"/>
                <a:ea typeface="仓耳小丸子" panose="02020400000000000000" charset="-122"/>
                <a:cs typeface="Times New Roman" panose="02020603050405020304" pitchFamily="18" charset="0"/>
                <a:sym typeface="+mn-lt"/>
              </a:rPr>
              <a:t> </a:t>
            </a:r>
            <a:r>
              <a:rPr kumimoji="1" lang="en-US" altLang="zh-CN" sz="3600" dirty="0" err="1" smtClean="0">
                <a:latin typeface="Times New Roman" panose="02020603050405020304" pitchFamily="18" charset="0"/>
                <a:ea typeface="仓耳小丸子" panose="02020400000000000000" charset="-122"/>
                <a:cs typeface="Times New Roman" panose="02020603050405020304" pitchFamily="18" charset="0"/>
                <a:sym typeface="+mn-lt"/>
              </a:rPr>
              <a:t>nghiên</a:t>
            </a:r>
            <a:r>
              <a:rPr kumimoji="1" lang="en-US" altLang="zh-CN" sz="3600" dirty="0" smtClean="0">
                <a:latin typeface="Times New Roman" panose="02020603050405020304" pitchFamily="18" charset="0"/>
                <a:ea typeface="仓耳小丸子" panose="02020400000000000000" charset="-122"/>
                <a:cs typeface="Times New Roman" panose="02020603050405020304" pitchFamily="18" charset="0"/>
                <a:sym typeface="+mn-lt"/>
              </a:rPr>
              <a:t> </a:t>
            </a:r>
            <a:r>
              <a:rPr kumimoji="1" lang="en-US" altLang="zh-CN" sz="3600" dirty="0" err="1" smtClean="0">
                <a:latin typeface="Times New Roman" panose="02020603050405020304" pitchFamily="18" charset="0"/>
                <a:ea typeface="仓耳小丸子" panose="02020400000000000000" charset="-122"/>
                <a:cs typeface="Times New Roman" panose="02020603050405020304" pitchFamily="18" charset="0"/>
                <a:sym typeface="+mn-lt"/>
              </a:rPr>
              <a:t>cứu</a:t>
            </a:r>
            <a:r>
              <a:rPr kumimoji="1" lang="en-US" altLang="zh-CN" sz="3600" dirty="0" smtClean="0">
                <a:latin typeface="Times New Roman" panose="02020603050405020304" pitchFamily="18" charset="0"/>
                <a:ea typeface="仓耳小丸子" panose="02020400000000000000" charset="-122"/>
                <a:cs typeface="Times New Roman" panose="02020603050405020304" pitchFamily="18" charset="0"/>
                <a:sym typeface="+mn-lt"/>
              </a:rPr>
              <a:t>:</a:t>
            </a:r>
            <a:endParaRPr kumimoji="1" lang="zh-CN" altLang="en-US" sz="3600" b="0" i="0" u="none" strike="noStrike" kern="1200" cap="none" spc="0" normalizeH="0" baseline="0" noProof="0" dirty="0">
              <a:ln>
                <a:noFill/>
              </a:ln>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538772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039892" y="80154"/>
            <a:ext cx="886635" cy="1213682"/>
            <a:chOff x="1795522" y="3189767"/>
            <a:chExt cx="886635" cy="1213682"/>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522" y="3189767"/>
              <a:ext cx="521395" cy="777748"/>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024" y="3997517"/>
              <a:ext cx="272133" cy="405932"/>
            </a:xfrm>
            <a:prstGeom prst="rect">
              <a:avLst/>
            </a:prstGeom>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239" y="-111105"/>
            <a:ext cx="1133810" cy="1691266"/>
          </a:xfrm>
          <a:prstGeom prst="rect">
            <a:avLst/>
          </a:prstGeom>
        </p:spPr>
      </p:pic>
      <p:sp>
        <p:nvSpPr>
          <p:cNvPr id="31" name="KSO_Shape"/>
          <p:cNvSpPr/>
          <p:nvPr/>
        </p:nvSpPr>
        <p:spPr bwMode="auto">
          <a:xfrm>
            <a:off x="1931811" y="371189"/>
            <a:ext cx="1905000" cy="10477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3" name="KSO_Shape"/>
          <p:cNvSpPr/>
          <p:nvPr/>
        </p:nvSpPr>
        <p:spPr bwMode="auto">
          <a:xfrm>
            <a:off x="5792591" y="107886"/>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4" name="KSO_Shape"/>
          <p:cNvSpPr/>
          <p:nvPr/>
        </p:nvSpPr>
        <p:spPr bwMode="auto">
          <a:xfrm>
            <a:off x="9599059" y="58399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5" name="KSO_Shape"/>
          <p:cNvSpPr/>
          <p:nvPr/>
        </p:nvSpPr>
        <p:spPr bwMode="auto">
          <a:xfrm>
            <a:off x="132613" y="109402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6" name="KSO_Shape"/>
          <p:cNvSpPr/>
          <p:nvPr/>
        </p:nvSpPr>
        <p:spPr bwMode="auto">
          <a:xfrm>
            <a:off x="7504777" y="715063"/>
            <a:ext cx="1786532" cy="98259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532" y="1514349"/>
            <a:ext cx="1520515" cy="2268101"/>
          </a:xfrm>
          <a:prstGeom prst="rect">
            <a:avLst/>
          </a:prstGeom>
        </p:spPr>
      </p:pic>
      <p:sp>
        <p:nvSpPr>
          <p:cNvPr id="2" name="文本框 16">
            <a:extLst>
              <a:ext uri="{FF2B5EF4-FFF2-40B4-BE49-F238E27FC236}">
                <a16:creationId xmlns:a16="http://schemas.microsoft.com/office/drawing/2014/main" id="{2A739999-FC28-3FD8-4AD8-F166AB3518FA}"/>
              </a:ext>
            </a:extLst>
          </p:cNvPr>
          <p:cNvSpPr txBox="1"/>
          <p:nvPr/>
        </p:nvSpPr>
        <p:spPr>
          <a:xfrm>
            <a:off x="2900691" y="1259175"/>
            <a:ext cx="10483521"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0" normalizeH="0" baseline="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II. </a:t>
            </a:r>
            <a:r>
              <a:rPr lang="en-US" altLang="zh-CN" sz="13800" dirty="0" smtClean="0">
                <a:solidFill>
                  <a:srgbClr val="BF3B72"/>
                </a:solidFill>
                <a:latin typeface="#9Slide04 SFU CenturySchoolbook" panose="00000400000000000000" pitchFamily="2" charset="0"/>
                <a:ea typeface="Montserrat" panose="00000500000000000000" charset="0"/>
                <a:cs typeface="Montserrat" panose="00000500000000000000" charset="0"/>
              </a:rPr>
              <a:t>NỘI DUNG</a:t>
            </a:r>
            <a:endParaRPr kumimoji="0" lang="zh-CN" altLang="en-US" sz="13800" b="0" i="0" u="none" strike="noStrike" kern="1200" cap="none" spc="0" normalizeH="0" baseline="0" noProof="0" dirty="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endParaRPr>
          </a:p>
        </p:txBody>
      </p:sp>
    </p:spTree>
    <p:extLst>
      <p:ext uri="{BB962C8B-B14F-4D97-AF65-F5344CB8AC3E}">
        <p14:creationId xmlns:p14="http://schemas.microsoft.com/office/powerpoint/2010/main" val="1486939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0-#ppt_w/2"/>
                                          </p:val>
                                        </p:tav>
                                        <p:tav tm="100000">
                                          <p:val>
                                            <p:strVal val="#ppt_x"/>
                                          </p:val>
                                        </p:tav>
                                      </p:tavLst>
                                    </p:anim>
                                    <p:anim calcmode="lin" valueType="num">
                                      <p:cBhvr additive="base">
                                        <p:cTn id="8" dur="1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500" fill="hold"/>
                                        <p:tgtEl>
                                          <p:spTgt spid="31"/>
                                        </p:tgtEl>
                                        <p:attrNameLst>
                                          <p:attrName>ppt_x</p:attrName>
                                        </p:attrNameLst>
                                      </p:cBhvr>
                                      <p:tavLst>
                                        <p:tav tm="0">
                                          <p:val>
                                            <p:strVal val="0-#ppt_w/2"/>
                                          </p:val>
                                        </p:tav>
                                        <p:tav tm="100000">
                                          <p:val>
                                            <p:strVal val="#ppt_x"/>
                                          </p:val>
                                        </p:tav>
                                      </p:tavLst>
                                    </p:anim>
                                    <p:anim calcmode="lin" valueType="num">
                                      <p:cBhvr additive="base">
                                        <p:cTn id="12" dur="1500" fill="hold"/>
                                        <p:tgtEl>
                                          <p:spTgt spid="31"/>
                                        </p:tgtEl>
                                        <p:attrNameLst>
                                          <p:attrName>ppt_y</p:attrName>
                                        </p:attrNameLst>
                                      </p:cBhvr>
                                      <p:tavLst>
                                        <p:tav tm="0">
                                          <p:val>
                                            <p:strVal val="#ppt_y"/>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500"/>
                                        <p:tgtEl>
                                          <p:spTgt spid="31"/>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1500" fill="hold"/>
                                        <p:tgtEl>
                                          <p:spTgt spid="33"/>
                                        </p:tgtEl>
                                        <p:attrNameLst>
                                          <p:attrName>ppt_x</p:attrName>
                                        </p:attrNameLst>
                                      </p:cBhvr>
                                      <p:tavLst>
                                        <p:tav tm="0">
                                          <p:val>
                                            <p:strVal val="0-#ppt_w/2"/>
                                          </p:val>
                                        </p:tav>
                                        <p:tav tm="100000">
                                          <p:val>
                                            <p:strVal val="#ppt_x"/>
                                          </p:val>
                                        </p:tav>
                                      </p:tavLst>
                                    </p:anim>
                                    <p:anim calcmode="lin" valueType="num">
                                      <p:cBhvr additive="base">
                                        <p:cTn id="19" dur="1500" fill="hold"/>
                                        <p:tgtEl>
                                          <p:spTgt spid="33"/>
                                        </p:tgtEl>
                                        <p:attrNameLst>
                                          <p:attrName>ppt_y</p:attrName>
                                        </p:attrNameLst>
                                      </p:cBhvr>
                                      <p:tavLst>
                                        <p:tav tm="0">
                                          <p:val>
                                            <p:strVal val="#ppt_y"/>
                                          </p:val>
                                        </p:tav>
                                        <p:tav tm="100000">
                                          <p:val>
                                            <p:strVal val="#ppt_y"/>
                                          </p:val>
                                        </p:tav>
                                      </p:tavLst>
                                    </p:anim>
                                  </p:childTnLst>
                                </p:cTn>
                              </p:par>
                              <p:par>
                                <p:cTn id="20" presetID="10" presetClass="entr" presetSubtype="0" fill="hold" grpId="1"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500"/>
                                        <p:tgtEl>
                                          <p:spTgt spid="33"/>
                                        </p:tgtEl>
                                      </p:cBhvr>
                                    </p:animEffect>
                                  </p:childTnLst>
                                </p:cTn>
                              </p:par>
                              <p:par>
                                <p:cTn id="23" presetID="2" presetClass="entr" presetSubtype="8" fill="hold" grpId="0" nodeType="withEffect">
                                  <p:stCondLst>
                                    <p:cond delay="50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500" fill="hold"/>
                                        <p:tgtEl>
                                          <p:spTgt spid="36"/>
                                        </p:tgtEl>
                                        <p:attrNameLst>
                                          <p:attrName>ppt_x</p:attrName>
                                        </p:attrNameLst>
                                      </p:cBhvr>
                                      <p:tavLst>
                                        <p:tav tm="0">
                                          <p:val>
                                            <p:strVal val="0-#ppt_w/2"/>
                                          </p:val>
                                        </p:tav>
                                        <p:tav tm="100000">
                                          <p:val>
                                            <p:strVal val="#ppt_x"/>
                                          </p:val>
                                        </p:tav>
                                      </p:tavLst>
                                    </p:anim>
                                    <p:anim calcmode="lin" valueType="num">
                                      <p:cBhvr additive="base">
                                        <p:cTn id="26" dur="1500" fill="hold"/>
                                        <p:tgtEl>
                                          <p:spTgt spid="36"/>
                                        </p:tgtEl>
                                        <p:attrNameLst>
                                          <p:attrName>ppt_y</p:attrName>
                                        </p:attrNameLst>
                                      </p:cBhvr>
                                      <p:tavLst>
                                        <p:tav tm="0">
                                          <p:val>
                                            <p:strVal val="#ppt_y"/>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500"/>
                                        <p:tgtEl>
                                          <p:spTgt spid="36"/>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1500" fill="hold"/>
                                        <p:tgtEl>
                                          <p:spTgt spid="34"/>
                                        </p:tgtEl>
                                        <p:attrNameLst>
                                          <p:attrName>ppt_x</p:attrName>
                                        </p:attrNameLst>
                                      </p:cBhvr>
                                      <p:tavLst>
                                        <p:tav tm="0">
                                          <p:val>
                                            <p:strVal val="0-#ppt_w/2"/>
                                          </p:val>
                                        </p:tav>
                                        <p:tav tm="100000">
                                          <p:val>
                                            <p:strVal val="#ppt_x"/>
                                          </p:val>
                                        </p:tav>
                                      </p:tavLst>
                                    </p:anim>
                                    <p:anim calcmode="lin" valueType="num">
                                      <p:cBhvr additive="base">
                                        <p:cTn id="33" dur="1500" fill="hold"/>
                                        <p:tgtEl>
                                          <p:spTgt spid="34"/>
                                        </p:tgtEl>
                                        <p:attrNameLst>
                                          <p:attrName>ppt_y</p:attrName>
                                        </p:attrNameLst>
                                      </p:cBhvr>
                                      <p:tavLst>
                                        <p:tav tm="0">
                                          <p:val>
                                            <p:strVal val="#ppt_y"/>
                                          </p:val>
                                        </p:tav>
                                        <p:tav tm="100000">
                                          <p:val>
                                            <p:strVal val="#ppt_y"/>
                                          </p:val>
                                        </p:tav>
                                      </p:tavLst>
                                    </p:anim>
                                  </p:childTnLst>
                                </p:cTn>
                              </p:par>
                              <p:par>
                                <p:cTn id="34" presetID="10" presetClass="entr" presetSubtype="0" fill="hold" grpId="1"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500"/>
                                        <p:tgtEl>
                                          <p:spTgt spid="3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250"/>
                                        <p:tgtEl>
                                          <p:spTgt spid="35"/>
                                        </p:tgtEl>
                                      </p:cBhvr>
                                    </p:animEffect>
                                  </p:childTnLst>
                                </p:cTn>
                              </p:par>
                              <p:par>
                                <p:cTn id="40" presetID="42" presetClass="entr" presetSubtype="0" fill="hold" nodeType="withEffect">
                                  <p:stCondLst>
                                    <p:cond delay="2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37"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900" decel="100000" fill="hold"/>
                                        <p:tgtEl>
                                          <p:spTgt spid="3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Effect transition="in" filter="fade">
                                      <p:cBhvr>
                                        <p:cTn id="61" dur="1000"/>
                                        <p:tgtEl>
                                          <p:spTgt spid="30"/>
                                        </p:tgtEl>
                                      </p:cBhvr>
                                    </p:animEffect>
                                  </p:childTnLst>
                                </p:cTn>
                              </p:par>
                            </p:childTnLst>
                          </p:cTn>
                        </p:par>
                        <p:par>
                          <p:cTn id="62" fill="hold">
                            <p:stCondLst>
                              <p:cond delay="2500"/>
                            </p:stCondLst>
                            <p:childTnLst>
                              <p:par>
                                <p:cTn id="63" presetID="26" presetClass="emph" presetSubtype="0" fill="hold" nodeType="afterEffect">
                                  <p:stCondLst>
                                    <p:cond delay="0"/>
                                  </p:stCondLst>
                                  <p:childTnLst>
                                    <p:animEffect transition="out" filter="fade">
                                      <p:cBhvr>
                                        <p:cTn id="64" dur="500" tmFilter="0, 0; .2, .5; .8, .5; 1, 0"/>
                                        <p:tgtEl>
                                          <p:spTgt spid="30"/>
                                        </p:tgtEl>
                                      </p:cBhvr>
                                    </p:animEffect>
                                    <p:animScale>
                                      <p:cBhvr>
                                        <p:cTn id="65" dur="250" autoRev="1" fill="hold"/>
                                        <p:tgtEl>
                                          <p:spTgt spid="30"/>
                                        </p:tgtEl>
                                      </p:cBhvr>
                                      <p:by x="105000" y="105000"/>
                                    </p:animScale>
                                  </p:childTnLst>
                                </p:cTn>
                              </p:par>
                            </p:childTnLst>
                          </p:cTn>
                        </p:par>
                        <p:par>
                          <p:cTn id="66" fill="hold">
                            <p:stCondLst>
                              <p:cond delay="3000"/>
                            </p:stCondLst>
                            <p:childTnLst>
                              <p:par>
                                <p:cTn id="67" presetID="26" presetClass="emph" presetSubtype="0" fill="hold" nodeType="afterEffect">
                                  <p:stCondLst>
                                    <p:cond delay="0"/>
                                  </p:stCondLst>
                                  <p:childTnLst>
                                    <p:animEffect transition="out" filter="fade">
                                      <p:cBhvr>
                                        <p:cTn id="68" dur="500" tmFilter="0, 0; .2, .5; .8, .5; 1, 0"/>
                                        <p:tgtEl>
                                          <p:spTgt spid="30"/>
                                        </p:tgtEl>
                                      </p:cBhvr>
                                    </p:animEffect>
                                    <p:animScale>
                                      <p:cBhvr>
                                        <p:cTn id="69" dur="250" autoRev="1" fill="hold"/>
                                        <p:tgtEl>
                                          <p:spTgt spid="30"/>
                                        </p:tgtEl>
                                      </p:cBhvr>
                                      <p:by x="105000" y="105000"/>
                                    </p:animScale>
                                  </p:childTnLst>
                                </p:cTn>
                              </p:par>
                            </p:childTnLst>
                          </p:cTn>
                        </p:par>
                        <p:par>
                          <p:cTn id="70" fill="hold">
                            <p:stCondLst>
                              <p:cond delay="3500"/>
                            </p:stCondLst>
                            <p:childTnLst>
                              <p:par>
                                <p:cTn id="71" presetID="26" presetClass="emph" presetSubtype="0" fill="hold" nodeType="afterEffect">
                                  <p:stCondLst>
                                    <p:cond delay="0"/>
                                  </p:stCondLst>
                                  <p:childTnLst>
                                    <p:animEffect transition="out" filter="fade">
                                      <p:cBhvr>
                                        <p:cTn id="72" dur="500" tmFilter="0, 0; .2, .5; .8, .5; 1, 0"/>
                                        <p:tgtEl>
                                          <p:spTgt spid="30"/>
                                        </p:tgtEl>
                                      </p:cBhvr>
                                    </p:animEffect>
                                    <p:animScale>
                                      <p:cBhvr>
                                        <p:cTn id="73" dur="250" autoRev="1" fill="hold"/>
                                        <p:tgtEl>
                                          <p:spTgt spid="30"/>
                                        </p:tgtEl>
                                      </p:cBhvr>
                                      <p:by x="105000" y="105000"/>
                                    </p:animScale>
                                  </p:childTnLst>
                                </p:cTn>
                              </p:par>
                            </p:childTnLst>
                          </p:cTn>
                        </p:par>
                        <p:par>
                          <p:cTn id="74" fill="hold">
                            <p:stCondLst>
                              <p:cond delay="4000"/>
                            </p:stCondLst>
                            <p:childTnLst>
                              <p:par>
                                <p:cTn id="75" presetID="26" presetClass="emph" presetSubtype="0" fill="hold" nodeType="after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cTn>
                              </p:par>
                            </p:childTnLst>
                          </p:cTn>
                        </p:par>
                        <p:par>
                          <p:cTn id="78" fill="hold">
                            <p:stCondLst>
                              <p:cond delay="4500"/>
                            </p:stCondLst>
                            <p:childTnLst>
                              <p:par>
                                <p:cTn id="79" presetID="26" presetClass="emph" presetSubtype="0" fill="hold" nodeType="afterEffect">
                                  <p:stCondLst>
                                    <p:cond delay="0"/>
                                  </p:stCondLst>
                                  <p:childTnLst>
                                    <p:animEffect transition="out" filter="fade">
                                      <p:cBhvr>
                                        <p:cTn id="80" dur="500" tmFilter="0, 0; .2, .5; .8, .5; 1, 0"/>
                                        <p:tgtEl>
                                          <p:spTgt spid="30"/>
                                        </p:tgtEl>
                                      </p:cBhvr>
                                    </p:animEffect>
                                    <p:animScale>
                                      <p:cBhvr>
                                        <p:cTn id="81" dur="250" autoRev="1" fill="hold"/>
                                        <p:tgtEl>
                                          <p:spTgt spid="30"/>
                                        </p:tgtEl>
                                      </p:cBhvr>
                                      <p:by x="105000" y="105000"/>
                                    </p:animScale>
                                  </p:childTnLst>
                                </p:cTn>
                              </p:par>
                            </p:childTnLst>
                          </p:cTn>
                        </p:par>
                        <p:par>
                          <p:cTn id="82" fill="hold">
                            <p:stCondLst>
                              <p:cond delay="5000"/>
                            </p:stCondLst>
                            <p:childTnLst>
                              <p:par>
                                <p:cTn id="83" presetID="2" presetClass="entr" presetSubtype="2" fill="hold" grpId="0" nodeType="after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750" fill="hold"/>
                                        <p:tgtEl>
                                          <p:spTgt spid="2"/>
                                        </p:tgtEl>
                                        <p:attrNameLst>
                                          <p:attrName>ppt_x</p:attrName>
                                        </p:attrNameLst>
                                      </p:cBhvr>
                                      <p:tavLst>
                                        <p:tav tm="0">
                                          <p:val>
                                            <p:strVal val="1+#ppt_w/2"/>
                                          </p:val>
                                        </p:tav>
                                        <p:tav tm="100000">
                                          <p:val>
                                            <p:strVal val="#ppt_x"/>
                                          </p:val>
                                        </p:tav>
                                      </p:tavLst>
                                    </p:anim>
                                    <p:anim calcmode="lin" valueType="num">
                                      <p:cBhvr additive="base">
                                        <p:cTn id="86"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039892" y="80154"/>
            <a:ext cx="886635" cy="1213682"/>
            <a:chOff x="1795522" y="3189767"/>
            <a:chExt cx="886635" cy="1213682"/>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522" y="3189767"/>
              <a:ext cx="521395" cy="777748"/>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024" y="3997517"/>
              <a:ext cx="272133" cy="405932"/>
            </a:xfrm>
            <a:prstGeom prst="rect">
              <a:avLst/>
            </a:prstGeom>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239" y="-111105"/>
            <a:ext cx="1133810" cy="1691266"/>
          </a:xfrm>
          <a:prstGeom prst="rect">
            <a:avLst/>
          </a:prstGeom>
        </p:spPr>
      </p:pic>
      <p:sp>
        <p:nvSpPr>
          <p:cNvPr id="31" name="KSO_Shape"/>
          <p:cNvSpPr/>
          <p:nvPr/>
        </p:nvSpPr>
        <p:spPr bwMode="auto">
          <a:xfrm>
            <a:off x="1931811" y="371189"/>
            <a:ext cx="1905000" cy="10477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3" name="KSO_Shape"/>
          <p:cNvSpPr/>
          <p:nvPr/>
        </p:nvSpPr>
        <p:spPr bwMode="auto">
          <a:xfrm>
            <a:off x="5792591" y="107886"/>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4" name="KSO_Shape"/>
          <p:cNvSpPr/>
          <p:nvPr/>
        </p:nvSpPr>
        <p:spPr bwMode="auto">
          <a:xfrm>
            <a:off x="9599059" y="58399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5" name="KSO_Shape"/>
          <p:cNvSpPr/>
          <p:nvPr/>
        </p:nvSpPr>
        <p:spPr bwMode="auto">
          <a:xfrm>
            <a:off x="132613" y="109402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6" name="KSO_Shape"/>
          <p:cNvSpPr/>
          <p:nvPr/>
        </p:nvSpPr>
        <p:spPr bwMode="auto">
          <a:xfrm>
            <a:off x="7504777" y="715063"/>
            <a:ext cx="1786532" cy="98259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532" y="1514349"/>
            <a:ext cx="1520515" cy="2268101"/>
          </a:xfrm>
          <a:prstGeom prst="rect">
            <a:avLst/>
          </a:prstGeom>
        </p:spPr>
      </p:pic>
      <p:sp>
        <p:nvSpPr>
          <p:cNvPr id="2" name="文本框 16">
            <a:extLst>
              <a:ext uri="{FF2B5EF4-FFF2-40B4-BE49-F238E27FC236}">
                <a16:creationId xmlns:a16="http://schemas.microsoft.com/office/drawing/2014/main" id="{2A739999-FC28-3FD8-4AD8-F166AB3518FA}"/>
              </a:ext>
            </a:extLst>
          </p:cNvPr>
          <p:cNvSpPr txBox="1"/>
          <p:nvPr/>
        </p:nvSpPr>
        <p:spPr>
          <a:xfrm>
            <a:off x="2900691" y="1259175"/>
            <a:ext cx="10483521"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0" normalizeH="0" baseline="0" noProof="0" dirty="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1. </a:t>
            </a:r>
            <a:r>
              <a:rPr kumimoji="0" lang="vi-VN" altLang="zh-CN" sz="13800" b="0" i="0" u="none" strike="noStrike" kern="1200" cap="none" spc="0" normalizeH="0" baseline="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Cơ</a:t>
            </a:r>
            <a:r>
              <a:rPr kumimoji="0" lang="en-US" altLang="zh-CN" sz="13800" b="0" i="0" u="none" strike="noStrike" kern="1200" cap="none" spc="0" normalizeH="0" baseline="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13800" b="0" i="0" u="none" strike="noStrike" kern="1200" cap="none" spc="0" normalizeH="0" baseline="0" noProof="0" dirty="0" err="1"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sở</a:t>
            </a:r>
            <a:r>
              <a:rPr kumimoji="0" lang="en-US" altLang="zh-CN" sz="13800" b="0" i="0" u="none" strike="noStrike" kern="1200" cap="none" spc="0" normalizeH="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13800" b="0" i="0" u="none" strike="noStrike" kern="1200" cap="none" spc="0" normalizeH="0" noProof="0" dirty="0" err="1"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lí</a:t>
            </a:r>
            <a:r>
              <a:rPr kumimoji="0" lang="en-US" altLang="zh-CN" sz="13800" b="0" i="0" u="none" strike="noStrike" kern="1200" cap="none" spc="0" normalizeH="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13800" b="0" i="0" u="none" strike="noStrike" kern="1200" cap="none" spc="0" normalizeH="0" noProof="0" dirty="0" err="1"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luận</a:t>
            </a:r>
            <a:endParaRPr kumimoji="0" lang="zh-CN" altLang="en-US" sz="13800" b="0" i="0" u="none" strike="noStrike" kern="1200" cap="none" spc="0" normalizeH="0" baseline="0" noProof="0" dirty="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endParaRPr>
          </a:p>
        </p:txBody>
      </p:sp>
    </p:spTree>
    <p:extLst>
      <p:ext uri="{BB962C8B-B14F-4D97-AF65-F5344CB8AC3E}">
        <p14:creationId xmlns:p14="http://schemas.microsoft.com/office/powerpoint/2010/main" val="1905554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0-#ppt_w/2"/>
                                          </p:val>
                                        </p:tav>
                                        <p:tav tm="100000">
                                          <p:val>
                                            <p:strVal val="#ppt_x"/>
                                          </p:val>
                                        </p:tav>
                                      </p:tavLst>
                                    </p:anim>
                                    <p:anim calcmode="lin" valueType="num">
                                      <p:cBhvr additive="base">
                                        <p:cTn id="8" dur="1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500" fill="hold"/>
                                        <p:tgtEl>
                                          <p:spTgt spid="31"/>
                                        </p:tgtEl>
                                        <p:attrNameLst>
                                          <p:attrName>ppt_x</p:attrName>
                                        </p:attrNameLst>
                                      </p:cBhvr>
                                      <p:tavLst>
                                        <p:tav tm="0">
                                          <p:val>
                                            <p:strVal val="0-#ppt_w/2"/>
                                          </p:val>
                                        </p:tav>
                                        <p:tav tm="100000">
                                          <p:val>
                                            <p:strVal val="#ppt_x"/>
                                          </p:val>
                                        </p:tav>
                                      </p:tavLst>
                                    </p:anim>
                                    <p:anim calcmode="lin" valueType="num">
                                      <p:cBhvr additive="base">
                                        <p:cTn id="12" dur="1500" fill="hold"/>
                                        <p:tgtEl>
                                          <p:spTgt spid="31"/>
                                        </p:tgtEl>
                                        <p:attrNameLst>
                                          <p:attrName>ppt_y</p:attrName>
                                        </p:attrNameLst>
                                      </p:cBhvr>
                                      <p:tavLst>
                                        <p:tav tm="0">
                                          <p:val>
                                            <p:strVal val="#ppt_y"/>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500"/>
                                        <p:tgtEl>
                                          <p:spTgt spid="31"/>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1500" fill="hold"/>
                                        <p:tgtEl>
                                          <p:spTgt spid="33"/>
                                        </p:tgtEl>
                                        <p:attrNameLst>
                                          <p:attrName>ppt_x</p:attrName>
                                        </p:attrNameLst>
                                      </p:cBhvr>
                                      <p:tavLst>
                                        <p:tav tm="0">
                                          <p:val>
                                            <p:strVal val="0-#ppt_w/2"/>
                                          </p:val>
                                        </p:tav>
                                        <p:tav tm="100000">
                                          <p:val>
                                            <p:strVal val="#ppt_x"/>
                                          </p:val>
                                        </p:tav>
                                      </p:tavLst>
                                    </p:anim>
                                    <p:anim calcmode="lin" valueType="num">
                                      <p:cBhvr additive="base">
                                        <p:cTn id="19" dur="1500" fill="hold"/>
                                        <p:tgtEl>
                                          <p:spTgt spid="33"/>
                                        </p:tgtEl>
                                        <p:attrNameLst>
                                          <p:attrName>ppt_y</p:attrName>
                                        </p:attrNameLst>
                                      </p:cBhvr>
                                      <p:tavLst>
                                        <p:tav tm="0">
                                          <p:val>
                                            <p:strVal val="#ppt_y"/>
                                          </p:val>
                                        </p:tav>
                                        <p:tav tm="100000">
                                          <p:val>
                                            <p:strVal val="#ppt_y"/>
                                          </p:val>
                                        </p:tav>
                                      </p:tavLst>
                                    </p:anim>
                                  </p:childTnLst>
                                </p:cTn>
                              </p:par>
                              <p:par>
                                <p:cTn id="20" presetID="10" presetClass="entr" presetSubtype="0" fill="hold" grpId="1"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500"/>
                                        <p:tgtEl>
                                          <p:spTgt spid="33"/>
                                        </p:tgtEl>
                                      </p:cBhvr>
                                    </p:animEffect>
                                  </p:childTnLst>
                                </p:cTn>
                              </p:par>
                              <p:par>
                                <p:cTn id="23" presetID="2" presetClass="entr" presetSubtype="8" fill="hold" grpId="0" nodeType="withEffect">
                                  <p:stCondLst>
                                    <p:cond delay="50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500" fill="hold"/>
                                        <p:tgtEl>
                                          <p:spTgt spid="36"/>
                                        </p:tgtEl>
                                        <p:attrNameLst>
                                          <p:attrName>ppt_x</p:attrName>
                                        </p:attrNameLst>
                                      </p:cBhvr>
                                      <p:tavLst>
                                        <p:tav tm="0">
                                          <p:val>
                                            <p:strVal val="0-#ppt_w/2"/>
                                          </p:val>
                                        </p:tav>
                                        <p:tav tm="100000">
                                          <p:val>
                                            <p:strVal val="#ppt_x"/>
                                          </p:val>
                                        </p:tav>
                                      </p:tavLst>
                                    </p:anim>
                                    <p:anim calcmode="lin" valueType="num">
                                      <p:cBhvr additive="base">
                                        <p:cTn id="26" dur="1500" fill="hold"/>
                                        <p:tgtEl>
                                          <p:spTgt spid="36"/>
                                        </p:tgtEl>
                                        <p:attrNameLst>
                                          <p:attrName>ppt_y</p:attrName>
                                        </p:attrNameLst>
                                      </p:cBhvr>
                                      <p:tavLst>
                                        <p:tav tm="0">
                                          <p:val>
                                            <p:strVal val="#ppt_y"/>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500"/>
                                        <p:tgtEl>
                                          <p:spTgt spid="36"/>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1500" fill="hold"/>
                                        <p:tgtEl>
                                          <p:spTgt spid="34"/>
                                        </p:tgtEl>
                                        <p:attrNameLst>
                                          <p:attrName>ppt_x</p:attrName>
                                        </p:attrNameLst>
                                      </p:cBhvr>
                                      <p:tavLst>
                                        <p:tav tm="0">
                                          <p:val>
                                            <p:strVal val="0-#ppt_w/2"/>
                                          </p:val>
                                        </p:tav>
                                        <p:tav tm="100000">
                                          <p:val>
                                            <p:strVal val="#ppt_x"/>
                                          </p:val>
                                        </p:tav>
                                      </p:tavLst>
                                    </p:anim>
                                    <p:anim calcmode="lin" valueType="num">
                                      <p:cBhvr additive="base">
                                        <p:cTn id="33" dur="1500" fill="hold"/>
                                        <p:tgtEl>
                                          <p:spTgt spid="34"/>
                                        </p:tgtEl>
                                        <p:attrNameLst>
                                          <p:attrName>ppt_y</p:attrName>
                                        </p:attrNameLst>
                                      </p:cBhvr>
                                      <p:tavLst>
                                        <p:tav tm="0">
                                          <p:val>
                                            <p:strVal val="#ppt_y"/>
                                          </p:val>
                                        </p:tav>
                                        <p:tav tm="100000">
                                          <p:val>
                                            <p:strVal val="#ppt_y"/>
                                          </p:val>
                                        </p:tav>
                                      </p:tavLst>
                                    </p:anim>
                                  </p:childTnLst>
                                </p:cTn>
                              </p:par>
                              <p:par>
                                <p:cTn id="34" presetID="10" presetClass="entr" presetSubtype="0" fill="hold" grpId="1"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500"/>
                                        <p:tgtEl>
                                          <p:spTgt spid="3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250"/>
                                        <p:tgtEl>
                                          <p:spTgt spid="35"/>
                                        </p:tgtEl>
                                      </p:cBhvr>
                                    </p:animEffect>
                                  </p:childTnLst>
                                </p:cTn>
                              </p:par>
                              <p:par>
                                <p:cTn id="40" presetID="42" presetClass="entr" presetSubtype="0" fill="hold" nodeType="withEffect">
                                  <p:stCondLst>
                                    <p:cond delay="2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37"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900" decel="100000" fill="hold"/>
                                        <p:tgtEl>
                                          <p:spTgt spid="3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Effect transition="in" filter="fade">
                                      <p:cBhvr>
                                        <p:cTn id="61" dur="1000"/>
                                        <p:tgtEl>
                                          <p:spTgt spid="30"/>
                                        </p:tgtEl>
                                      </p:cBhvr>
                                    </p:animEffect>
                                  </p:childTnLst>
                                </p:cTn>
                              </p:par>
                            </p:childTnLst>
                          </p:cTn>
                        </p:par>
                        <p:par>
                          <p:cTn id="62" fill="hold">
                            <p:stCondLst>
                              <p:cond delay="2500"/>
                            </p:stCondLst>
                            <p:childTnLst>
                              <p:par>
                                <p:cTn id="63" presetID="26" presetClass="emph" presetSubtype="0" fill="hold" nodeType="afterEffect">
                                  <p:stCondLst>
                                    <p:cond delay="0"/>
                                  </p:stCondLst>
                                  <p:childTnLst>
                                    <p:animEffect transition="out" filter="fade">
                                      <p:cBhvr>
                                        <p:cTn id="64" dur="500" tmFilter="0, 0; .2, .5; .8, .5; 1, 0"/>
                                        <p:tgtEl>
                                          <p:spTgt spid="30"/>
                                        </p:tgtEl>
                                      </p:cBhvr>
                                    </p:animEffect>
                                    <p:animScale>
                                      <p:cBhvr>
                                        <p:cTn id="65" dur="250" autoRev="1" fill="hold"/>
                                        <p:tgtEl>
                                          <p:spTgt spid="30"/>
                                        </p:tgtEl>
                                      </p:cBhvr>
                                      <p:by x="105000" y="105000"/>
                                    </p:animScale>
                                  </p:childTnLst>
                                </p:cTn>
                              </p:par>
                            </p:childTnLst>
                          </p:cTn>
                        </p:par>
                        <p:par>
                          <p:cTn id="66" fill="hold">
                            <p:stCondLst>
                              <p:cond delay="3000"/>
                            </p:stCondLst>
                            <p:childTnLst>
                              <p:par>
                                <p:cTn id="67" presetID="26" presetClass="emph" presetSubtype="0" fill="hold" nodeType="afterEffect">
                                  <p:stCondLst>
                                    <p:cond delay="0"/>
                                  </p:stCondLst>
                                  <p:childTnLst>
                                    <p:animEffect transition="out" filter="fade">
                                      <p:cBhvr>
                                        <p:cTn id="68" dur="500" tmFilter="0, 0; .2, .5; .8, .5; 1, 0"/>
                                        <p:tgtEl>
                                          <p:spTgt spid="30"/>
                                        </p:tgtEl>
                                      </p:cBhvr>
                                    </p:animEffect>
                                    <p:animScale>
                                      <p:cBhvr>
                                        <p:cTn id="69" dur="250" autoRev="1" fill="hold"/>
                                        <p:tgtEl>
                                          <p:spTgt spid="30"/>
                                        </p:tgtEl>
                                      </p:cBhvr>
                                      <p:by x="105000" y="105000"/>
                                    </p:animScale>
                                  </p:childTnLst>
                                </p:cTn>
                              </p:par>
                            </p:childTnLst>
                          </p:cTn>
                        </p:par>
                        <p:par>
                          <p:cTn id="70" fill="hold">
                            <p:stCondLst>
                              <p:cond delay="3500"/>
                            </p:stCondLst>
                            <p:childTnLst>
                              <p:par>
                                <p:cTn id="71" presetID="26" presetClass="emph" presetSubtype="0" fill="hold" nodeType="afterEffect">
                                  <p:stCondLst>
                                    <p:cond delay="0"/>
                                  </p:stCondLst>
                                  <p:childTnLst>
                                    <p:animEffect transition="out" filter="fade">
                                      <p:cBhvr>
                                        <p:cTn id="72" dur="500" tmFilter="0, 0; .2, .5; .8, .5; 1, 0"/>
                                        <p:tgtEl>
                                          <p:spTgt spid="30"/>
                                        </p:tgtEl>
                                      </p:cBhvr>
                                    </p:animEffect>
                                    <p:animScale>
                                      <p:cBhvr>
                                        <p:cTn id="73" dur="250" autoRev="1" fill="hold"/>
                                        <p:tgtEl>
                                          <p:spTgt spid="30"/>
                                        </p:tgtEl>
                                      </p:cBhvr>
                                      <p:by x="105000" y="105000"/>
                                    </p:animScale>
                                  </p:childTnLst>
                                </p:cTn>
                              </p:par>
                            </p:childTnLst>
                          </p:cTn>
                        </p:par>
                        <p:par>
                          <p:cTn id="74" fill="hold">
                            <p:stCondLst>
                              <p:cond delay="4000"/>
                            </p:stCondLst>
                            <p:childTnLst>
                              <p:par>
                                <p:cTn id="75" presetID="26" presetClass="emph" presetSubtype="0" fill="hold" nodeType="after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cTn>
                              </p:par>
                            </p:childTnLst>
                          </p:cTn>
                        </p:par>
                        <p:par>
                          <p:cTn id="78" fill="hold">
                            <p:stCondLst>
                              <p:cond delay="4500"/>
                            </p:stCondLst>
                            <p:childTnLst>
                              <p:par>
                                <p:cTn id="79" presetID="26" presetClass="emph" presetSubtype="0" fill="hold" nodeType="afterEffect">
                                  <p:stCondLst>
                                    <p:cond delay="0"/>
                                  </p:stCondLst>
                                  <p:childTnLst>
                                    <p:animEffect transition="out" filter="fade">
                                      <p:cBhvr>
                                        <p:cTn id="80" dur="500" tmFilter="0, 0; .2, .5; .8, .5; 1, 0"/>
                                        <p:tgtEl>
                                          <p:spTgt spid="30"/>
                                        </p:tgtEl>
                                      </p:cBhvr>
                                    </p:animEffect>
                                    <p:animScale>
                                      <p:cBhvr>
                                        <p:cTn id="81" dur="250" autoRev="1" fill="hold"/>
                                        <p:tgtEl>
                                          <p:spTgt spid="30"/>
                                        </p:tgtEl>
                                      </p:cBhvr>
                                      <p:by x="105000" y="105000"/>
                                    </p:animScale>
                                  </p:childTnLst>
                                </p:cTn>
                              </p:par>
                            </p:childTnLst>
                          </p:cTn>
                        </p:par>
                        <p:par>
                          <p:cTn id="82" fill="hold">
                            <p:stCondLst>
                              <p:cond delay="5000"/>
                            </p:stCondLst>
                            <p:childTnLst>
                              <p:par>
                                <p:cTn id="83" presetID="2" presetClass="entr" presetSubtype="2" fill="hold" grpId="0" nodeType="after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750" fill="hold"/>
                                        <p:tgtEl>
                                          <p:spTgt spid="2"/>
                                        </p:tgtEl>
                                        <p:attrNameLst>
                                          <p:attrName>ppt_x</p:attrName>
                                        </p:attrNameLst>
                                      </p:cBhvr>
                                      <p:tavLst>
                                        <p:tav tm="0">
                                          <p:val>
                                            <p:strVal val="1+#ppt_w/2"/>
                                          </p:val>
                                        </p:tav>
                                        <p:tav tm="100000">
                                          <p:val>
                                            <p:strVal val="#ppt_x"/>
                                          </p:val>
                                        </p:tav>
                                      </p:tavLst>
                                    </p:anim>
                                    <p:anim calcmode="lin" valueType="num">
                                      <p:cBhvr additive="base">
                                        <p:cTn id="86"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039892" y="80154"/>
            <a:ext cx="886635" cy="1213682"/>
            <a:chOff x="1795522" y="3189767"/>
            <a:chExt cx="886635" cy="1213682"/>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522" y="3189767"/>
              <a:ext cx="521395" cy="777748"/>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024" y="3997517"/>
              <a:ext cx="272133" cy="405932"/>
            </a:xfrm>
            <a:prstGeom prst="rect">
              <a:avLst/>
            </a:prstGeom>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239" y="-111105"/>
            <a:ext cx="1133810" cy="1691266"/>
          </a:xfrm>
          <a:prstGeom prst="rect">
            <a:avLst/>
          </a:prstGeom>
        </p:spPr>
      </p:pic>
      <p:sp>
        <p:nvSpPr>
          <p:cNvPr id="31" name="KSO_Shape"/>
          <p:cNvSpPr/>
          <p:nvPr/>
        </p:nvSpPr>
        <p:spPr bwMode="auto">
          <a:xfrm>
            <a:off x="1931811" y="371189"/>
            <a:ext cx="1905000" cy="10477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3" name="KSO_Shape"/>
          <p:cNvSpPr/>
          <p:nvPr/>
        </p:nvSpPr>
        <p:spPr bwMode="auto">
          <a:xfrm>
            <a:off x="5792591" y="107886"/>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4" name="KSO_Shape"/>
          <p:cNvSpPr/>
          <p:nvPr/>
        </p:nvSpPr>
        <p:spPr bwMode="auto">
          <a:xfrm>
            <a:off x="9599059" y="58399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5" name="KSO_Shape"/>
          <p:cNvSpPr/>
          <p:nvPr/>
        </p:nvSpPr>
        <p:spPr bwMode="auto">
          <a:xfrm>
            <a:off x="132613" y="109402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6" name="KSO_Shape"/>
          <p:cNvSpPr/>
          <p:nvPr/>
        </p:nvSpPr>
        <p:spPr bwMode="auto">
          <a:xfrm>
            <a:off x="7504777" y="715063"/>
            <a:ext cx="1786532" cy="98259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532" y="1514349"/>
            <a:ext cx="1520515" cy="2268101"/>
          </a:xfrm>
          <a:prstGeom prst="rect">
            <a:avLst/>
          </a:prstGeom>
        </p:spPr>
      </p:pic>
      <p:sp>
        <p:nvSpPr>
          <p:cNvPr id="2" name="文本框 16">
            <a:extLst>
              <a:ext uri="{FF2B5EF4-FFF2-40B4-BE49-F238E27FC236}">
                <a16:creationId xmlns:a16="http://schemas.microsoft.com/office/drawing/2014/main" id="{2A739999-FC28-3FD8-4AD8-F166AB3518FA}"/>
              </a:ext>
            </a:extLst>
          </p:cNvPr>
          <p:cNvSpPr txBox="1"/>
          <p:nvPr/>
        </p:nvSpPr>
        <p:spPr>
          <a:xfrm>
            <a:off x="2900691" y="1259175"/>
            <a:ext cx="10483521"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3800" dirty="0">
                <a:solidFill>
                  <a:srgbClr val="BF3B72"/>
                </a:solidFill>
                <a:latin typeface="#9Slide04 SFU CenturySchoolbook" panose="00000400000000000000" pitchFamily="2" charset="0"/>
                <a:ea typeface="Montserrat" panose="00000500000000000000" charset="0"/>
                <a:cs typeface="Montserrat" panose="00000500000000000000" charset="0"/>
              </a:rPr>
              <a:t>2</a:t>
            </a:r>
            <a:r>
              <a:rPr kumimoji="0" lang="en-US" altLang="zh-CN" sz="13800" b="0" i="0" u="none" strike="noStrike" kern="1200" cap="none" spc="0" normalizeH="0" baseline="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vi-VN" altLang="zh-CN" sz="13800" b="0" i="0" u="none" strike="noStrike" kern="1200" cap="none" spc="0" normalizeH="0" baseline="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Cơ</a:t>
            </a:r>
            <a:r>
              <a:rPr kumimoji="0" lang="en-US" altLang="zh-CN" sz="13800" b="0" i="0" u="none" strike="noStrike" kern="1200" cap="none" spc="0" normalizeH="0" baseline="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13800" b="0" i="0" u="none" strike="noStrike" kern="1200" cap="none" spc="0" normalizeH="0" baseline="0" noProof="0" dirty="0" err="1"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sở</a:t>
            </a:r>
            <a:r>
              <a:rPr kumimoji="0" lang="en-US" altLang="zh-CN" sz="13800" b="0" i="0" u="none" strike="noStrike" kern="1200" cap="none" spc="0" normalizeH="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13800" b="0" i="0" u="none" strike="noStrike" kern="1200" cap="none" spc="0" normalizeH="0" noProof="0" dirty="0" err="1"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thực</a:t>
            </a:r>
            <a:r>
              <a:rPr kumimoji="0" lang="en-US" altLang="zh-CN" sz="13800" b="0" i="0" u="none" strike="noStrike" kern="1200" cap="none" spc="0" normalizeH="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13800" b="0" i="0" u="none" strike="noStrike" kern="1200" cap="none" spc="0" normalizeH="0" noProof="0" dirty="0" err="1"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tiễn</a:t>
            </a:r>
            <a:endParaRPr kumimoji="0" lang="zh-CN" altLang="en-US" sz="13800" b="0" i="0" u="none" strike="noStrike" kern="1200" cap="none" spc="0" normalizeH="0" baseline="0" noProof="0" dirty="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endParaRPr>
          </a:p>
        </p:txBody>
      </p:sp>
    </p:spTree>
    <p:extLst>
      <p:ext uri="{BB962C8B-B14F-4D97-AF65-F5344CB8AC3E}">
        <p14:creationId xmlns:p14="http://schemas.microsoft.com/office/powerpoint/2010/main" val="754664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0-#ppt_w/2"/>
                                          </p:val>
                                        </p:tav>
                                        <p:tav tm="100000">
                                          <p:val>
                                            <p:strVal val="#ppt_x"/>
                                          </p:val>
                                        </p:tav>
                                      </p:tavLst>
                                    </p:anim>
                                    <p:anim calcmode="lin" valueType="num">
                                      <p:cBhvr additive="base">
                                        <p:cTn id="8" dur="1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500" fill="hold"/>
                                        <p:tgtEl>
                                          <p:spTgt spid="31"/>
                                        </p:tgtEl>
                                        <p:attrNameLst>
                                          <p:attrName>ppt_x</p:attrName>
                                        </p:attrNameLst>
                                      </p:cBhvr>
                                      <p:tavLst>
                                        <p:tav tm="0">
                                          <p:val>
                                            <p:strVal val="0-#ppt_w/2"/>
                                          </p:val>
                                        </p:tav>
                                        <p:tav tm="100000">
                                          <p:val>
                                            <p:strVal val="#ppt_x"/>
                                          </p:val>
                                        </p:tav>
                                      </p:tavLst>
                                    </p:anim>
                                    <p:anim calcmode="lin" valueType="num">
                                      <p:cBhvr additive="base">
                                        <p:cTn id="12" dur="1500" fill="hold"/>
                                        <p:tgtEl>
                                          <p:spTgt spid="31"/>
                                        </p:tgtEl>
                                        <p:attrNameLst>
                                          <p:attrName>ppt_y</p:attrName>
                                        </p:attrNameLst>
                                      </p:cBhvr>
                                      <p:tavLst>
                                        <p:tav tm="0">
                                          <p:val>
                                            <p:strVal val="#ppt_y"/>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500"/>
                                        <p:tgtEl>
                                          <p:spTgt spid="31"/>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1500" fill="hold"/>
                                        <p:tgtEl>
                                          <p:spTgt spid="33"/>
                                        </p:tgtEl>
                                        <p:attrNameLst>
                                          <p:attrName>ppt_x</p:attrName>
                                        </p:attrNameLst>
                                      </p:cBhvr>
                                      <p:tavLst>
                                        <p:tav tm="0">
                                          <p:val>
                                            <p:strVal val="0-#ppt_w/2"/>
                                          </p:val>
                                        </p:tav>
                                        <p:tav tm="100000">
                                          <p:val>
                                            <p:strVal val="#ppt_x"/>
                                          </p:val>
                                        </p:tav>
                                      </p:tavLst>
                                    </p:anim>
                                    <p:anim calcmode="lin" valueType="num">
                                      <p:cBhvr additive="base">
                                        <p:cTn id="19" dur="1500" fill="hold"/>
                                        <p:tgtEl>
                                          <p:spTgt spid="33"/>
                                        </p:tgtEl>
                                        <p:attrNameLst>
                                          <p:attrName>ppt_y</p:attrName>
                                        </p:attrNameLst>
                                      </p:cBhvr>
                                      <p:tavLst>
                                        <p:tav tm="0">
                                          <p:val>
                                            <p:strVal val="#ppt_y"/>
                                          </p:val>
                                        </p:tav>
                                        <p:tav tm="100000">
                                          <p:val>
                                            <p:strVal val="#ppt_y"/>
                                          </p:val>
                                        </p:tav>
                                      </p:tavLst>
                                    </p:anim>
                                  </p:childTnLst>
                                </p:cTn>
                              </p:par>
                              <p:par>
                                <p:cTn id="20" presetID="10" presetClass="entr" presetSubtype="0" fill="hold" grpId="1"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500"/>
                                        <p:tgtEl>
                                          <p:spTgt spid="33"/>
                                        </p:tgtEl>
                                      </p:cBhvr>
                                    </p:animEffect>
                                  </p:childTnLst>
                                </p:cTn>
                              </p:par>
                              <p:par>
                                <p:cTn id="23" presetID="2" presetClass="entr" presetSubtype="8" fill="hold" grpId="0" nodeType="withEffect">
                                  <p:stCondLst>
                                    <p:cond delay="50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500" fill="hold"/>
                                        <p:tgtEl>
                                          <p:spTgt spid="36"/>
                                        </p:tgtEl>
                                        <p:attrNameLst>
                                          <p:attrName>ppt_x</p:attrName>
                                        </p:attrNameLst>
                                      </p:cBhvr>
                                      <p:tavLst>
                                        <p:tav tm="0">
                                          <p:val>
                                            <p:strVal val="0-#ppt_w/2"/>
                                          </p:val>
                                        </p:tav>
                                        <p:tav tm="100000">
                                          <p:val>
                                            <p:strVal val="#ppt_x"/>
                                          </p:val>
                                        </p:tav>
                                      </p:tavLst>
                                    </p:anim>
                                    <p:anim calcmode="lin" valueType="num">
                                      <p:cBhvr additive="base">
                                        <p:cTn id="26" dur="1500" fill="hold"/>
                                        <p:tgtEl>
                                          <p:spTgt spid="36"/>
                                        </p:tgtEl>
                                        <p:attrNameLst>
                                          <p:attrName>ppt_y</p:attrName>
                                        </p:attrNameLst>
                                      </p:cBhvr>
                                      <p:tavLst>
                                        <p:tav tm="0">
                                          <p:val>
                                            <p:strVal val="#ppt_y"/>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500"/>
                                        <p:tgtEl>
                                          <p:spTgt spid="36"/>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1500" fill="hold"/>
                                        <p:tgtEl>
                                          <p:spTgt spid="34"/>
                                        </p:tgtEl>
                                        <p:attrNameLst>
                                          <p:attrName>ppt_x</p:attrName>
                                        </p:attrNameLst>
                                      </p:cBhvr>
                                      <p:tavLst>
                                        <p:tav tm="0">
                                          <p:val>
                                            <p:strVal val="0-#ppt_w/2"/>
                                          </p:val>
                                        </p:tav>
                                        <p:tav tm="100000">
                                          <p:val>
                                            <p:strVal val="#ppt_x"/>
                                          </p:val>
                                        </p:tav>
                                      </p:tavLst>
                                    </p:anim>
                                    <p:anim calcmode="lin" valueType="num">
                                      <p:cBhvr additive="base">
                                        <p:cTn id="33" dur="1500" fill="hold"/>
                                        <p:tgtEl>
                                          <p:spTgt spid="34"/>
                                        </p:tgtEl>
                                        <p:attrNameLst>
                                          <p:attrName>ppt_y</p:attrName>
                                        </p:attrNameLst>
                                      </p:cBhvr>
                                      <p:tavLst>
                                        <p:tav tm="0">
                                          <p:val>
                                            <p:strVal val="#ppt_y"/>
                                          </p:val>
                                        </p:tav>
                                        <p:tav tm="100000">
                                          <p:val>
                                            <p:strVal val="#ppt_y"/>
                                          </p:val>
                                        </p:tav>
                                      </p:tavLst>
                                    </p:anim>
                                  </p:childTnLst>
                                </p:cTn>
                              </p:par>
                              <p:par>
                                <p:cTn id="34" presetID="10" presetClass="entr" presetSubtype="0" fill="hold" grpId="1"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500"/>
                                        <p:tgtEl>
                                          <p:spTgt spid="3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250"/>
                                        <p:tgtEl>
                                          <p:spTgt spid="35"/>
                                        </p:tgtEl>
                                      </p:cBhvr>
                                    </p:animEffect>
                                  </p:childTnLst>
                                </p:cTn>
                              </p:par>
                              <p:par>
                                <p:cTn id="40" presetID="42" presetClass="entr" presetSubtype="0" fill="hold" nodeType="withEffect">
                                  <p:stCondLst>
                                    <p:cond delay="2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37"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900" decel="100000" fill="hold"/>
                                        <p:tgtEl>
                                          <p:spTgt spid="3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Effect transition="in" filter="fade">
                                      <p:cBhvr>
                                        <p:cTn id="61" dur="1000"/>
                                        <p:tgtEl>
                                          <p:spTgt spid="30"/>
                                        </p:tgtEl>
                                      </p:cBhvr>
                                    </p:animEffect>
                                  </p:childTnLst>
                                </p:cTn>
                              </p:par>
                            </p:childTnLst>
                          </p:cTn>
                        </p:par>
                        <p:par>
                          <p:cTn id="62" fill="hold">
                            <p:stCondLst>
                              <p:cond delay="2500"/>
                            </p:stCondLst>
                            <p:childTnLst>
                              <p:par>
                                <p:cTn id="63" presetID="26" presetClass="emph" presetSubtype="0" fill="hold" nodeType="afterEffect">
                                  <p:stCondLst>
                                    <p:cond delay="0"/>
                                  </p:stCondLst>
                                  <p:childTnLst>
                                    <p:animEffect transition="out" filter="fade">
                                      <p:cBhvr>
                                        <p:cTn id="64" dur="500" tmFilter="0, 0; .2, .5; .8, .5; 1, 0"/>
                                        <p:tgtEl>
                                          <p:spTgt spid="30"/>
                                        </p:tgtEl>
                                      </p:cBhvr>
                                    </p:animEffect>
                                    <p:animScale>
                                      <p:cBhvr>
                                        <p:cTn id="65" dur="250" autoRev="1" fill="hold"/>
                                        <p:tgtEl>
                                          <p:spTgt spid="30"/>
                                        </p:tgtEl>
                                      </p:cBhvr>
                                      <p:by x="105000" y="105000"/>
                                    </p:animScale>
                                  </p:childTnLst>
                                </p:cTn>
                              </p:par>
                            </p:childTnLst>
                          </p:cTn>
                        </p:par>
                        <p:par>
                          <p:cTn id="66" fill="hold">
                            <p:stCondLst>
                              <p:cond delay="3000"/>
                            </p:stCondLst>
                            <p:childTnLst>
                              <p:par>
                                <p:cTn id="67" presetID="26" presetClass="emph" presetSubtype="0" fill="hold" nodeType="afterEffect">
                                  <p:stCondLst>
                                    <p:cond delay="0"/>
                                  </p:stCondLst>
                                  <p:childTnLst>
                                    <p:animEffect transition="out" filter="fade">
                                      <p:cBhvr>
                                        <p:cTn id="68" dur="500" tmFilter="0, 0; .2, .5; .8, .5; 1, 0"/>
                                        <p:tgtEl>
                                          <p:spTgt spid="30"/>
                                        </p:tgtEl>
                                      </p:cBhvr>
                                    </p:animEffect>
                                    <p:animScale>
                                      <p:cBhvr>
                                        <p:cTn id="69" dur="250" autoRev="1" fill="hold"/>
                                        <p:tgtEl>
                                          <p:spTgt spid="30"/>
                                        </p:tgtEl>
                                      </p:cBhvr>
                                      <p:by x="105000" y="105000"/>
                                    </p:animScale>
                                  </p:childTnLst>
                                </p:cTn>
                              </p:par>
                            </p:childTnLst>
                          </p:cTn>
                        </p:par>
                        <p:par>
                          <p:cTn id="70" fill="hold">
                            <p:stCondLst>
                              <p:cond delay="3500"/>
                            </p:stCondLst>
                            <p:childTnLst>
                              <p:par>
                                <p:cTn id="71" presetID="26" presetClass="emph" presetSubtype="0" fill="hold" nodeType="afterEffect">
                                  <p:stCondLst>
                                    <p:cond delay="0"/>
                                  </p:stCondLst>
                                  <p:childTnLst>
                                    <p:animEffect transition="out" filter="fade">
                                      <p:cBhvr>
                                        <p:cTn id="72" dur="500" tmFilter="0, 0; .2, .5; .8, .5; 1, 0"/>
                                        <p:tgtEl>
                                          <p:spTgt spid="30"/>
                                        </p:tgtEl>
                                      </p:cBhvr>
                                    </p:animEffect>
                                    <p:animScale>
                                      <p:cBhvr>
                                        <p:cTn id="73" dur="250" autoRev="1" fill="hold"/>
                                        <p:tgtEl>
                                          <p:spTgt spid="30"/>
                                        </p:tgtEl>
                                      </p:cBhvr>
                                      <p:by x="105000" y="105000"/>
                                    </p:animScale>
                                  </p:childTnLst>
                                </p:cTn>
                              </p:par>
                            </p:childTnLst>
                          </p:cTn>
                        </p:par>
                        <p:par>
                          <p:cTn id="74" fill="hold">
                            <p:stCondLst>
                              <p:cond delay="4000"/>
                            </p:stCondLst>
                            <p:childTnLst>
                              <p:par>
                                <p:cTn id="75" presetID="26" presetClass="emph" presetSubtype="0" fill="hold" nodeType="after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cTn>
                              </p:par>
                            </p:childTnLst>
                          </p:cTn>
                        </p:par>
                        <p:par>
                          <p:cTn id="78" fill="hold">
                            <p:stCondLst>
                              <p:cond delay="4500"/>
                            </p:stCondLst>
                            <p:childTnLst>
                              <p:par>
                                <p:cTn id="79" presetID="26" presetClass="emph" presetSubtype="0" fill="hold" nodeType="afterEffect">
                                  <p:stCondLst>
                                    <p:cond delay="0"/>
                                  </p:stCondLst>
                                  <p:childTnLst>
                                    <p:animEffect transition="out" filter="fade">
                                      <p:cBhvr>
                                        <p:cTn id="80" dur="500" tmFilter="0, 0; .2, .5; .8, .5; 1, 0"/>
                                        <p:tgtEl>
                                          <p:spTgt spid="30"/>
                                        </p:tgtEl>
                                      </p:cBhvr>
                                    </p:animEffect>
                                    <p:animScale>
                                      <p:cBhvr>
                                        <p:cTn id="81" dur="250" autoRev="1" fill="hold"/>
                                        <p:tgtEl>
                                          <p:spTgt spid="30"/>
                                        </p:tgtEl>
                                      </p:cBhvr>
                                      <p:by x="105000" y="105000"/>
                                    </p:animScale>
                                  </p:childTnLst>
                                </p:cTn>
                              </p:par>
                            </p:childTnLst>
                          </p:cTn>
                        </p:par>
                        <p:par>
                          <p:cTn id="82" fill="hold">
                            <p:stCondLst>
                              <p:cond delay="5000"/>
                            </p:stCondLst>
                            <p:childTnLst>
                              <p:par>
                                <p:cTn id="83" presetID="2" presetClass="entr" presetSubtype="2" fill="hold" grpId="0" nodeType="after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750" fill="hold"/>
                                        <p:tgtEl>
                                          <p:spTgt spid="2"/>
                                        </p:tgtEl>
                                        <p:attrNameLst>
                                          <p:attrName>ppt_x</p:attrName>
                                        </p:attrNameLst>
                                      </p:cBhvr>
                                      <p:tavLst>
                                        <p:tav tm="0">
                                          <p:val>
                                            <p:strVal val="1+#ppt_w/2"/>
                                          </p:val>
                                        </p:tav>
                                        <p:tav tm="100000">
                                          <p:val>
                                            <p:strVal val="#ppt_x"/>
                                          </p:val>
                                        </p:tav>
                                      </p:tavLst>
                                    </p:anim>
                                    <p:anim calcmode="lin" valueType="num">
                                      <p:cBhvr additive="base">
                                        <p:cTn id="86"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3"/>
          <a:stretch>
            <a:fillRect/>
          </a:stretch>
        </p:blipFill>
        <p:spPr>
          <a:xfrm flipH="1">
            <a:off x="837304" y="679860"/>
            <a:ext cx="668767" cy="382514"/>
          </a:xfrm>
          <a:prstGeom prst="rect">
            <a:avLst/>
          </a:prstGeom>
        </p:spPr>
      </p:pic>
      <p:sp>
        <p:nvSpPr>
          <p:cNvPr id="5" name="文本框 4"/>
          <p:cNvSpPr txBox="1"/>
          <p:nvPr/>
        </p:nvSpPr>
        <p:spPr>
          <a:xfrm>
            <a:off x="1585257" y="430267"/>
            <a:ext cx="1071489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000" b="1" i="0" u="none" strike="noStrike" kern="1200" cap="none" spc="0" normalizeH="0" baseline="0" noProof="0">
                <a:ln>
                  <a:noFill/>
                </a:ln>
                <a:solidFill>
                  <a:srgbClr val="BF3B72"/>
                </a:solidFill>
                <a:effectLst/>
                <a:uLnTx/>
                <a:uFillTx/>
                <a:latin typeface="Cambria" panose="02040503050406030204" pitchFamily="18" charset="0"/>
                <a:ea typeface="Cambria" panose="02040503050406030204" pitchFamily="18" charset="0"/>
                <a:cs typeface="+mn-ea"/>
                <a:sym typeface="+mn-lt"/>
              </a:rPr>
              <a:t>1.1. Thuận lợi</a:t>
            </a:r>
            <a:endParaRPr kumimoji="1" lang="zh-CN" altLang="en-US" sz="40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endParaRPr>
          </a:p>
        </p:txBody>
      </p:sp>
      <p:pic>
        <p:nvPicPr>
          <p:cNvPr id="20" name="图片 19" descr="椭圆 1 拷贝 17"/>
          <p:cNvPicPr>
            <a:picLocks noChangeAspect="1"/>
          </p:cNvPicPr>
          <p:nvPr/>
        </p:nvPicPr>
        <p:blipFill>
          <a:blip r:embed="rId14"/>
          <a:stretch>
            <a:fillRect/>
          </a:stretch>
        </p:blipFill>
        <p:spPr>
          <a:xfrm>
            <a:off x="0" y="635"/>
            <a:ext cx="12192000" cy="414655"/>
          </a:xfrm>
          <a:prstGeom prst="rect">
            <a:avLst/>
          </a:prstGeom>
        </p:spPr>
      </p:pic>
      <p:grpSp>
        <p:nvGrpSpPr>
          <p:cNvPr id="177" name="组合 0">
            <a:extLst>
              <a:ext uri="{FF2B5EF4-FFF2-40B4-BE49-F238E27FC236}">
                <a16:creationId xmlns:a16="http://schemas.microsoft.com/office/drawing/2014/main" id="{1ECFB949-ACA4-375D-A63A-4933DAF0359D}"/>
              </a:ext>
            </a:extLst>
          </p:cNvPr>
          <p:cNvGrpSpPr/>
          <p:nvPr/>
        </p:nvGrpSpPr>
        <p:grpSpPr>
          <a:xfrm>
            <a:off x="1181886" y="1484671"/>
            <a:ext cx="10294278" cy="2200466"/>
            <a:chOff x="2358" y="2465"/>
            <a:chExt cx="10724" cy="2737"/>
          </a:xfrm>
        </p:grpSpPr>
        <p:sp>
          <p:nvSpPr>
            <p:cNvPr id="178" name="Google Shape;1948;p74">
              <a:extLst>
                <a:ext uri="{FF2B5EF4-FFF2-40B4-BE49-F238E27FC236}">
                  <a16:creationId xmlns:a16="http://schemas.microsoft.com/office/drawing/2014/main" id="{A2794F6A-79CD-0CA4-4297-F757AA3D099D}"/>
                </a:ext>
              </a:extLst>
            </p:cNvPr>
            <p:cNvSpPr/>
            <p:nvPr>
              <p:custDataLst>
                <p:tags r:id="rId1"/>
              </p:custDataLst>
            </p:nvPr>
          </p:nvSpPr>
          <p:spPr>
            <a:xfrm>
              <a:off x="2358" y="4277"/>
              <a:ext cx="995" cy="925"/>
            </a:xfrm>
            <a:prstGeom prst="rect">
              <a:avLst/>
            </a:prstGeom>
            <a:solidFill>
              <a:srgbClr val="6135C8"/>
            </a:solidFill>
            <a:ln w="25400">
              <a:solidFill>
                <a:srgbClr val="000000">
                  <a:alpha val="0"/>
                </a:srgbClr>
              </a:solidFill>
            </a:ln>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rPr>
                <a:t>01</a:t>
              </a:r>
            </a:p>
          </p:txBody>
        </p:sp>
        <p:sp>
          <p:nvSpPr>
            <p:cNvPr id="181" name="Google Shape;1954;p74">
              <a:extLst>
                <a:ext uri="{FF2B5EF4-FFF2-40B4-BE49-F238E27FC236}">
                  <a16:creationId xmlns:a16="http://schemas.microsoft.com/office/drawing/2014/main" id="{57B81C8C-7F72-8420-56B2-CEA12A0C9174}"/>
                </a:ext>
              </a:extLst>
            </p:cNvPr>
            <p:cNvSpPr txBox="1"/>
            <p:nvPr>
              <p:custDataLst>
                <p:tags r:id="rId2"/>
              </p:custDataLst>
            </p:nvPr>
          </p:nvSpPr>
          <p:spPr>
            <a:xfrm>
              <a:off x="5658" y="2465"/>
              <a:ext cx="3081" cy="609"/>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rPr>
                <a:t>MARS</a:t>
              </a:r>
            </a:p>
          </p:txBody>
        </p:sp>
        <p:cxnSp>
          <p:nvCxnSpPr>
            <p:cNvPr id="185" name="Google Shape;1958;p74">
              <a:extLst>
                <a:ext uri="{FF2B5EF4-FFF2-40B4-BE49-F238E27FC236}">
                  <a16:creationId xmlns:a16="http://schemas.microsoft.com/office/drawing/2014/main" id="{8213C0F0-268F-BA32-CB7B-16A442E64E6F}"/>
                </a:ext>
              </a:extLst>
            </p:cNvPr>
            <p:cNvCxnSpPr>
              <a:stCxn id="178" idx="3"/>
              <a:endCxn id="191" idx="1"/>
            </p:cNvCxnSpPr>
            <p:nvPr>
              <p:custDataLst>
                <p:tags r:id="rId3"/>
              </p:custDataLst>
            </p:nvPr>
          </p:nvCxnSpPr>
          <p:spPr>
            <a:xfrm>
              <a:off x="3353" y="4740"/>
              <a:ext cx="1175" cy="0"/>
            </a:xfrm>
            <a:prstGeom prst="straightConnector1">
              <a:avLst/>
            </a:prstGeom>
            <a:noFill/>
            <a:ln w="9525" cap="flat" cmpd="sng">
              <a:solidFill>
                <a:srgbClr val="6F7266"/>
              </a:solidFill>
              <a:prstDash val="solid"/>
              <a:round/>
              <a:headEnd type="none" w="med" len="med"/>
              <a:tailEnd type="none" w="med" len="med"/>
            </a:ln>
          </p:spPr>
        </p:cxnSp>
        <p:cxnSp>
          <p:nvCxnSpPr>
            <p:cNvPr id="186" name="Google Shape;1960;p74">
              <a:extLst>
                <a:ext uri="{FF2B5EF4-FFF2-40B4-BE49-F238E27FC236}">
                  <a16:creationId xmlns:a16="http://schemas.microsoft.com/office/drawing/2014/main" id="{B5638654-2E4A-5FF4-EDAF-8171EB6C92C4}"/>
                </a:ext>
              </a:extLst>
            </p:cNvPr>
            <p:cNvCxnSpPr>
              <a:stCxn id="191" idx="3"/>
              <a:endCxn id="192" idx="1"/>
            </p:cNvCxnSpPr>
            <p:nvPr>
              <p:custDataLst>
                <p:tags r:id="rId4"/>
              </p:custDataLst>
            </p:nvPr>
          </p:nvCxnSpPr>
          <p:spPr>
            <a:xfrm>
              <a:off x="5523" y="4740"/>
              <a:ext cx="1176" cy="0"/>
            </a:xfrm>
            <a:prstGeom prst="straightConnector1">
              <a:avLst/>
            </a:prstGeom>
            <a:noFill/>
            <a:ln w="9525" cap="flat" cmpd="sng">
              <a:solidFill>
                <a:srgbClr val="6F7266"/>
              </a:solidFill>
              <a:prstDash val="solid"/>
              <a:round/>
              <a:headEnd type="none" w="med" len="med"/>
              <a:tailEnd type="none" w="med" len="med"/>
            </a:ln>
          </p:spPr>
        </p:cxnSp>
        <p:cxnSp>
          <p:nvCxnSpPr>
            <p:cNvPr id="187" name="Google Shape;1962;p74">
              <a:extLst>
                <a:ext uri="{FF2B5EF4-FFF2-40B4-BE49-F238E27FC236}">
                  <a16:creationId xmlns:a16="http://schemas.microsoft.com/office/drawing/2014/main" id="{747EED83-513A-46B0-2195-0085DE9BA0BB}"/>
                </a:ext>
              </a:extLst>
            </p:cNvPr>
            <p:cNvCxnSpPr>
              <a:stCxn id="192" idx="3"/>
              <a:endCxn id="193" idx="1"/>
            </p:cNvCxnSpPr>
            <p:nvPr>
              <p:custDataLst>
                <p:tags r:id="rId5"/>
              </p:custDataLst>
            </p:nvPr>
          </p:nvCxnSpPr>
          <p:spPr>
            <a:xfrm>
              <a:off x="7694" y="4740"/>
              <a:ext cx="1175" cy="0"/>
            </a:xfrm>
            <a:prstGeom prst="straightConnector1">
              <a:avLst/>
            </a:prstGeom>
            <a:noFill/>
            <a:ln w="9525" cap="flat" cmpd="sng">
              <a:solidFill>
                <a:srgbClr val="6F7266"/>
              </a:solidFill>
              <a:prstDash val="solid"/>
              <a:round/>
              <a:headEnd type="none" w="med" len="med"/>
              <a:tailEnd type="none" w="med" len="med"/>
            </a:ln>
          </p:spPr>
        </p:cxnSp>
        <p:cxnSp>
          <p:nvCxnSpPr>
            <p:cNvPr id="188" name="Google Shape;1964;p74">
              <a:extLst>
                <a:ext uri="{FF2B5EF4-FFF2-40B4-BE49-F238E27FC236}">
                  <a16:creationId xmlns:a16="http://schemas.microsoft.com/office/drawing/2014/main" id="{165845A3-BB91-B7AF-FCAD-01B4854C1C7E}"/>
                </a:ext>
              </a:extLst>
            </p:cNvPr>
            <p:cNvCxnSpPr>
              <a:stCxn id="193" idx="3"/>
              <a:endCxn id="194" idx="1"/>
            </p:cNvCxnSpPr>
            <p:nvPr>
              <p:custDataLst>
                <p:tags r:id="rId6"/>
              </p:custDataLst>
            </p:nvPr>
          </p:nvCxnSpPr>
          <p:spPr>
            <a:xfrm>
              <a:off x="9864" y="4740"/>
              <a:ext cx="1180" cy="0"/>
            </a:xfrm>
            <a:prstGeom prst="straightConnector1">
              <a:avLst/>
            </a:prstGeom>
            <a:noFill/>
            <a:ln w="9525" cap="flat" cmpd="sng">
              <a:solidFill>
                <a:srgbClr val="6F7266"/>
              </a:solidFill>
              <a:prstDash val="solid"/>
              <a:round/>
              <a:headEnd type="none" w="med" len="med"/>
              <a:tailEnd type="none" w="med" len="med"/>
            </a:ln>
          </p:spPr>
        </p:cxnSp>
        <p:sp>
          <p:nvSpPr>
            <p:cNvPr id="189" name="Google Shape;1966;p74">
              <a:extLst>
                <a:ext uri="{FF2B5EF4-FFF2-40B4-BE49-F238E27FC236}">
                  <a16:creationId xmlns:a16="http://schemas.microsoft.com/office/drawing/2014/main" id="{519F721A-C6B1-2874-1972-9A04A2E9E774}"/>
                </a:ext>
              </a:extLst>
            </p:cNvPr>
            <p:cNvSpPr txBox="1"/>
            <p:nvPr>
              <p:custDataLst>
                <p:tags r:id="rId7"/>
              </p:custDataLst>
            </p:nvPr>
          </p:nvSpPr>
          <p:spPr>
            <a:xfrm>
              <a:off x="10001" y="2465"/>
              <a:ext cx="3081" cy="609"/>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rPr>
                <a:t>JUPITER</a:t>
              </a:r>
            </a:p>
          </p:txBody>
        </p:sp>
        <p:sp>
          <p:nvSpPr>
            <p:cNvPr id="191" name="Google Shape;1959;p74">
              <a:extLst>
                <a:ext uri="{FF2B5EF4-FFF2-40B4-BE49-F238E27FC236}">
                  <a16:creationId xmlns:a16="http://schemas.microsoft.com/office/drawing/2014/main" id="{E8C3E643-314B-06EF-34E4-15D8602B7ACE}"/>
                </a:ext>
              </a:extLst>
            </p:cNvPr>
            <p:cNvSpPr/>
            <p:nvPr>
              <p:custDataLst>
                <p:tags r:id="rId8"/>
              </p:custDataLst>
            </p:nvPr>
          </p:nvSpPr>
          <p:spPr>
            <a:xfrm>
              <a:off x="4528" y="4277"/>
              <a:ext cx="995" cy="925"/>
            </a:xfrm>
            <a:prstGeom prst="rect">
              <a:avLst/>
            </a:prstGeom>
            <a:solidFill>
              <a:srgbClr val="5AAF8C"/>
            </a:solidFill>
            <a:ln w="25400">
              <a:solidFill>
                <a:srgbClr val="000000">
                  <a:alpha val="0"/>
                </a:srgbClr>
              </a:solidFill>
            </a:ln>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rPr>
                <a:t>02</a:t>
              </a:r>
            </a:p>
          </p:txBody>
        </p:sp>
        <p:sp>
          <p:nvSpPr>
            <p:cNvPr id="192" name="Google Shape;1961;p74">
              <a:extLst>
                <a:ext uri="{FF2B5EF4-FFF2-40B4-BE49-F238E27FC236}">
                  <a16:creationId xmlns:a16="http://schemas.microsoft.com/office/drawing/2014/main" id="{0A83EC4A-FC06-9070-DE49-35444B0DF25B}"/>
                </a:ext>
              </a:extLst>
            </p:cNvPr>
            <p:cNvSpPr/>
            <p:nvPr>
              <p:custDataLst>
                <p:tags r:id="rId9"/>
              </p:custDataLst>
            </p:nvPr>
          </p:nvSpPr>
          <p:spPr>
            <a:xfrm>
              <a:off x="6699" y="4277"/>
              <a:ext cx="995" cy="925"/>
            </a:xfrm>
            <a:prstGeom prst="rect">
              <a:avLst/>
            </a:prstGeom>
            <a:solidFill>
              <a:srgbClr val="6ACEA8"/>
            </a:solidFill>
            <a:ln w="25400">
              <a:solidFill>
                <a:srgbClr val="000000">
                  <a:alpha val="0"/>
                </a:srgbClr>
              </a:solidFill>
            </a:ln>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rPr>
                <a:t>03</a:t>
              </a:r>
            </a:p>
          </p:txBody>
        </p:sp>
        <p:sp>
          <p:nvSpPr>
            <p:cNvPr id="193" name="Google Shape;1963;p74">
              <a:extLst>
                <a:ext uri="{FF2B5EF4-FFF2-40B4-BE49-F238E27FC236}">
                  <a16:creationId xmlns:a16="http://schemas.microsoft.com/office/drawing/2014/main" id="{D548EFD7-8382-481B-7D52-E27E61BF0F84}"/>
                </a:ext>
              </a:extLst>
            </p:cNvPr>
            <p:cNvSpPr/>
            <p:nvPr>
              <p:custDataLst>
                <p:tags r:id="rId10"/>
              </p:custDataLst>
            </p:nvPr>
          </p:nvSpPr>
          <p:spPr>
            <a:xfrm>
              <a:off x="8869" y="4277"/>
              <a:ext cx="995" cy="925"/>
            </a:xfrm>
            <a:prstGeom prst="rect">
              <a:avLst/>
            </a:prstGeom>
            <a:solidFill>
              <a:srgbClr val="E25D58"/>
            </a:solidFill>
            <a:ln w="25400">
              <a:solidFill>
                <a:srgbClr val="000000">
                  <a:alpha val="0"/>
                </a:srgbClr>
              </a:solidFill>
            </a:ln>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rPr>
                <a:t>04</a:t>
              </a:r>
            </a:p>
          </p:txBody>
        </p:sp>
        <p:sp>
          <p:nvSpPr>
            <p:cNvPr id="194" name="Google Shape;1965;p74">
              <a:extLst>
                <a:ext uri="{FF2B5EF4-FFF2-40B4-BE49-F238E27FC236}">
                  <a16:creationId xmlns:a16="http://schemas.microsoft.com/office/drawing/2014/main" id="{E2D30549-DFCA-267E-0BB3-94BDAD2C17CF}"/>
                </a:ext>
              </a:extLst>
            </p:cNvPr>
            <p:cNvSpPr/>
            <p:nvPr>
              <p:custDataLst>
                <p:tags r:id="rId11"/>
              </p:custDataLst>
            </p:nvPr>
          </p:nvSpPr>
          <p:spPr>
            <a:xfrm>
              <a:off x="11044" y="4277"/>
              <a:ext cx="995" cy="925"/>
            </a:xfrm>
            <a:prstGeom prst="rect">
              <a:avLst/>
            </a:prstGeom>
            <a:solidFill>
              <a:srgbClr val="F7CE74"/>
            </a:solidFill>
            <a:ln w="25400">
              <a:solidFill>
                <a:srgbClr val="000000">
                  <a:alpha val="0"/>
                </a:srgbClr>
              </a:solidFill>
            </a:ln>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rPr>
                <a:t>05</a:t>
              </a:r>
            </a:p>
          </p:txBody>
        </p:sp>
      </p:grpSp>
      <p:sp>
        <p:nvSpPr>
          <p:cNvPr id="196" name="TextBox 195">
            <a:extLst>
              <a:ext uri="{FF2B5EF4-FFF2-40B4-BE49-F238E27FC236}">
                <a16:creationId xmlns:a16="http://schemas.microsoft.com/office/drawing/2014/main" id="{4341BA2C-6CDB-4F7D-12B7-CF871654A525}"/>
              </a:ext>
            </a:extLst>
          </p:cNvPr>
          <p:cNvSpPr txBox="1"/>
          <p:nvPr/>
        </p:nvSpPr>
        <p:spPr>
          <a:xfrm>
            <a:off x="453851" y="3941274"/>
            <a:ext cx="3288645" cy="2369880"/>
          </a:xfrm>
          <a:prstGeom prst="rect">
            <a:avLst/>
          </a:prstGeom>
          <a:noFill/>
        </p:spPr>
        <p:txBody>
          <a:bodyPr wrap="square">
            <a:spAutoFit/>
          </a:bodyPr>
          <a:lstStyle/>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Cơ sở vật chất </a:t>
            </a:r>
            <a:r>
              <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 nhà trường tương đối đầy đủ, phục vụ tốt cho việc dạy học lớp 4 theo chương trình giáo dục 2018.</a:t>
            </a: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98" name="TextBox 197">
            <a:extLst>
              <a:ext uri="{FF2B5EF4-FFF2-40B4-BE49-F238E27FC236}">
                <a16:creationId xmlns:a16="http://schemas.microsoft.com/office/drawing/2014/main" id="{9C40CEB1-31BB-51E4-258E-340CFCD31AA5}"/>
              </a:ext>
            </a:extLst>
          </p:cNvPr>
          <p:cNvSpPr txBox="1"/>
          <p:nvPr/>
        </p:nvSpPr>
        <p:spPr>
          <a:xfrm>
            <a:off x="2474347" y="1484671"/>
            <a:ext cx="253918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100% giáo viên dạy lớp 4 được tập huấn đầy đủ </a:t>
            </a:r>
            <a:endParaRPr kumimoji="0" lang="en-US" sz="3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0" name="TextBox 199">
            <a:extLst>
              <a:ext uri="{FF2B5EF4-FFF2-40B4-BE49-F238E27FC236}">
                <a16:creationId xmlns:a16="http://schemas.microsoft.com/office/drawing/2014/main" id="{320A2378-6F4A-04CB-8308-BAF71BB4DAEE}"/>
              </a:ext>
            </a:extLst>
          </p:cNvPr>
          <p:cNvSpPr txBox="1"/>
          <p:nvPr/>
        </p:nvSpPr>
        <p:spPr>
          <a:xfrm>
            <a:off x="4420054" y="3942407"/>
            <a:ext cx="281289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Giáo viên nhiệt tình, năng động, tâm huyết với nghề</a:t>
            </a:r>
            <a:endParaRPr kumimoji="0" lang="en-US" sz="3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2" name="TextBox 201">
            <a:extLst>
              <a:ext uri="{FF2B5EF4-FFF2-40B4-BE49-F238E27FC236}">
                <a16:creationId xmlns:a16="http://schemas.microsoft.com/office/drawing/2014/main" id="{CEB063F2-77DC-08B9-8BE4-982E2BDCD1DD}"/>
              </a:ext>
            </a:extLst>
          </p:cNvPr>
          <p:cNvSpPr txBox="1"/>
          <p:nvPr/>
        </p:nvSpPr>
        <p:spPr>
          <a:xfrm>
            <a:off x="5826502" y="915208"/>
            <a:ext cx="4092798" cy="1938992"/>
          </a:xfrm>
          <a:prstGeom prst="rect">
            <a:avLst/>
          </a:prstGeom>
          <a:noFill/>
        </p:spPr>
        <p:txBody>
          <a:bodyPr wrap="square">
            <a:spAutoFit/>
          </a:bodyPr>
          <a:lstStyle/>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Học sinh lớp 4 đã được học bộ sách </a:t>
            </a:r>
            <a:r>
              <a:rPr kumimoji="0" lang="en-US" sz="24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KNTTVCS </a:t>
            </a:r>
            <a:r>
              <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từ năm lớp 1 nên có sự kế thừa và kiến thức được phát triển theo vòng xoáy đồng tâm.</a:t>
            </a: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04" name="TextBox 203">
            <a:extLst>
              <a:ext uri="{FF2B5EF4-FFF2-40B4-BE49-F238E27FC236}">
                <a16:creationId xmlns:a16="http://schemas.microsoft.com/office/drawing/2014/main" id="{C95B5DFC-1C18-92B8-B2D8-520DA12937D8}"/>
              </a:ext>
            </a:extLst>
          </p:cNvPr>
          <p:cNvSpPr txBox="1"/>
          <p:nvPr/>
        </p:nvSpPr>
        <p:spPr>
          <a:xfrm>
            <a:off x="8305016" y="3706516"/>
            <a:ext cx="338475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Phụ huynh học sinh quan tâm và ủng hộ việc thực hiện chương trình giáo dục PT 2018</a:t>
            </a:r>
          </a:p>
        </p:txBody>
      </p:sp>
    </p:spTree>
    <p:extLst>
      <p:ext uri="{BB962C8B-B14F-4D97-AF65-F5344CB8AC3E}">
        <p14:creationId xmlns:p14="http://schemas.microsoft.com/office/powerpoint/2010/main" val="2854211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7"/>
                                        </p:tgtEl>
                                        <p:attrNameLst>
                                          <p:attrName>style.visibility</p:attrName>
                                        </p:attrNameLst>
                                      </p:cBhvr>
                                      <p:to>
                                        <p:strVal val="visible"/>
                                      </p:to>
                                    </p:set>
                                    <p:animEffect transition="in" filter="fade">
                                      <p:cBhvr>
                                        <p:cTn id="15" dur="500"/>
                                        <p:tgtEl>
                                          <p:spTgt spid="17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6"/>
                                        </p:tgtEl>
                                        <p:attrNameLst>
                                          <p:attrName>style.visibility</p:attrName>
                                        </p:attrNameLst>
                                      </p:cBhvr>
                                      <p:to>
                                        <p:strVal val="visible"/>
                                      </p:to>
                                    </p:set>
                                    <p:animEffect transition="in" filter="fade">
                                      <p:cBhvr>
                                        <p:cTn id="20" dur="500"/>
                                        <p:tgtEl>
                                          <p:spTgt spid="19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8"/>
                                        </p:tgtEl>
                                        <p:attrNameLst>
                                          <p:attrName>style.visibility</p:attrName>
                                        </p:attrNameLst>
                                      </p:cBhvr>
                                      <p:to>
                                        <p:strVal val="visible"/>
                                      </p:to>
                                    </p:set>
                                    <p:animEffect transition="in" filter="fade">
                                      <p:cBhvr>
                                        <p:cTn id="25" dur="500"/>
                                        <p:tgtEl>
                                          <p:spTgt spid="19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0"/>
                                        </p:tgtEl>
                                        <p:attrNameLst>
                                          <p:attrName>style.visibility</p:attrName>
                                        </p:attrNameLst>
                                      </p:cBhvr>
                                      <p:to>
                                        <p:strVal val="visible"/>
                                      </p:to>
                                    </p:set>
                                    <p:animEffect transition="in" filter="fade">
                                      <p:cBhvr>
                                        <p:cTn id="30" dur="500"/>
                                        <p:tgtEl>
                                          <p:spTgt spid="20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2"/>
                                        </p:tgtEl>
                                        <p:attrNameLst>
                                          <p:attrName>style.visibility</p:attrName>
                                        </p:attrNameLst>
                                      </p:cBhvr>
                                      <p:to>
                                        <p:strVal val="visible"/>
                                      </p:to>
                                    </p:set>
                                    <p:animEffect transition="in" filter="fade">
                                      <p:cBhvr>
                                        <p:cTn id="35" dur="500"/>
                                        <p:tgtEl>
                                          <p:spTgt spid="20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4"/>
                                        </p:tgtEl>
                                        <p:attrNameLst>
                                          <p:attrName>style.visibility</p:attrName>
                                        </p:attrNameLst>
                                      </p:cBhvr>
                                      <p:to>
                                        <p:strVal val="visible"/>
                                      </p:to>
                                    </p:set>
                                    <p:animEffect transition="in" filter="fade">
                                      <p:cBhvr>
                                        <p:cTn id="40"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6" grpId="0"/>
      <p:bldP spid="198" grpId="0"/>
      <p:bldP spid="200" grpId="0"/>
      <p:bldP spid="202" grpId="0"/>
      <p:bldP spid="2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sp>
        <p:nvSpPr>
          <p:cNvPr id="5" name="文本框 4"/>
          <p:cNvSpPr txBox="1"/>
          <p:nvPr/>
        </p:nvSpPr>
        <p:spPr>
          <a:xfrm>
            <a:off x="1585257" y="430267"/>
            <a:ext cx="1071489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000" b="1" i="0" u="none" strike="noStrike" kern="1200" cap="none" spc="0" normalizeH="0" baseline="0" noProof="0">
                <a:ln>
                  <a:noFill/>
                </a:ln>
                <a:solidFill>
                  <a:srgbClr val="BF3B72"/>
                </a:solidFill>
                <a:effectLst/>
                <a:uLnTx/>
                <a:uFillTx/>
                <a:latin typeface="Cambria" panose="02040503050406030204" pitchFamily="18" charset="0"/>
                <a:ea typeface="Cambria" panose="02040503050406030204" pitchFamily="18" charset="0"/>
                <a:cs typeface="+mn-ea"/>
                <a:sym typeface="+mn-lt"/>
              </a:rPr>
              <a:t>1.2 Khó khăn</a:t>
            </a:r>
            <a:endParaRPr kumimoji="1" lang="zh-CN" altLang="en-US" sz="40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endParaRPr>
          </a:p>
        </p:txBody>
      </p:sp>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grpSp>
        <p:nvGrpSpPr>
          <p:cNvPr id="29" name="Group 28">
            <a:extLst>
              <a:ext uri="{FF2B5EF4-FFF2-40B4-BE49-F238E27FC236}">
                <a16:creationId xmlns:a16="http://schemas.microsoft.com/office/drawing/2014/main" id="{675728A8-C8E9-6DF9-2410-AC65568986DB}"/>
              </a:ext>
            </a:extLst>
          </p:cNvPr>
          <p:cNvGrpSpPr/>
          <p:nvPr/>
        </p:nvGrpSpPr>
        <p:grpSpPr>
          <a:xfrm>
            <a:off x="390464" y="1062375"/>
            <a:ext cx="11179631" cy="5224572"/>
            <a:chOff x="390464" y="1062375"/>
            <a:chExt cx="11179631" cy="5224572"/>
          </a:xfrm>
        </p:grpSpPr>
        <p:grpSp>
          <p:nvGrpSpPr>
            <p:cNvPr id="21" name="Group 20">
              <a:extLst>
                <a:ext uri="{FF2B5EF4-FFF2-40B4-BE49-F238E27FC236}">
                  <a16:creationId xmlns:a16="http://schemas.microsoft.com/office/drawing/2014/main" id="{7A8D146C-D9AF-4F7D-CBA2-244D778A62C3}"/>
                </a:ext>
              </a:extLst>
            </p:cNvPr>
            <p:cNvGrpSpPr/>
            <p:nvPr/>
          </p:nvGrpSpPr>
          <p:grpSpPr>
            <a:xfrm>
              <a:off x="390464" y="1062375"/>
              <a:ext cx="11179631" cy="5224572"/>
              <a:chOff x="390464" y="1090433"/>
              <a:chExt cx="8393532" cy="3901625"/>
            </a:xfrm>
          </p:grpSpPr>
          <p:sp>
            <p:nvSpPr>
              <p:cNvPr id="2" name="Google Shape;639;p21">
                <a:extLst>
                  <a:ext uri="{FF2B5EF4-FFF2-40B4-BE49-F238E27FC236}">
                    <a16:creationId xmlns:a16="http://schemas.microsoft.com/office/drawing/2014/main" id="{E6579210-947C-0220-0881-DBB1EBE4E200}"/>
                  </a:ext>
                </a:extLst>
              </p:cNvPr>
              <p:cNvSpPr/>
              <p:nvPr/>
            </p:nvSpPr>
            <p:spPr>
              <a:xfrm>
                <a:off x="4865486" y="1851200"/>
                <a:ext cx="130113" cy="130732"/>
              </a:xfrm>
              <a:custGeom>
                <a:avLst/>
                <a:gdLst/>
                <a:ahLst/>
                <a:cxnLst/>
                <a:rect l="l" t="t" r="r" b="b"/>
                <a:pathLst>
                  <a:path w="2525" h="2537" extrusionOk="0">
                    <a:moveTo>
                      <a:pt x="1263" y="0"/>
                    </a:moveTo>
                    <a:cubicBezTo>
                      <a:pt x="560" y="0"/>
                      <a:pt x="0" y="572"/>
                      <a:pt x="0" y="1274"/>
                    </a:cubicBezTo>
                    <a:cubicBezTo>
                      <a:pt x="0" y="1965"/>
                      <a:pt x="560" y="2536"/>
                      <a:pt x="1263" y="2536"/>
                    </a:cubicBezTo>
                    <a:cubicBezTo>
                      <a:pt x="1965" y="2536"/>
                      <a:pt x="2525" y="1965"/>
                      <a:pt x="2525" y="1274"/>
                    </a:cubicBezTo>
                    <a:cubicBezTo>
                      <a:pt x="2525" y="572"/>
                      <a:pt x="1965" y="0"/>
                      <a:pt x="1263" y="0"/>
                    </a:cubicBezTo>
                    <a:close/>
                  </a:path>
                </a:pathLst>
              </a:custGeom>
              <a:solidFill>
                <a:srgbClr val="00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 name="Google Shape;640;p21">
                <a:extLst>
                  <a:ext uri="{FF2B5EF4-FFF2-40B4-BE49-F238E27FC236}">
                    <a16:creationId xmlns:a16="http://schemas.microsoft.com/office/drawing/2014/main" id="{F5FDD120-A981-18D0-D758-270DDB7F5435}"/>
                  </a:ext>
                </a:extLst>
              </p:cNvPr>
              <p:cNvSpPr/>
              <p:nvPr/>
            </p:nvSpPr>
            <p:spPr>
              <a:xfrm>
                <a:off x="4865486" y="4256080"/>
                <a:ext cx="130113" cy="130113"/>
              </a:xfrm>
              <a:custGeom>
                <a:avLst/>
                <a:gdLst/>
                <a:ahLst/>
                <a:cxnLst/>
                <a:rect l="l" t="t" r="r" b="b"/>
                <a:pathLst>
                  <a:path w="2525" h="2525" extrusionOk="0">
                    <a:moveTo>
                      <a:pt x="1263" y="1"/>
                    </a:moveTo>
                    <a:cubicBezTo>
                      <a:pt x="560" y="1"/>
                      <a:pt x="0" y="560"/>
                      <a:pt x="0" y="1263"/>
                    </a:cubicBezTo>
                    <a:cubicBezTo>
                      <a:pt x="0" y="1965"/>
                      <a:pt x="560" y="2525"/>
                      <a:pt x="1263" y="2525"/>
                    </a:cubicBezTo>
                    <a:cubicBezTo>
                      <a:pt x="1965" y="2525"/>
                      <a:pt x="2525" y="1965"/>
                      <a:pt x="2525" y="1263"/>
                    </a:cubicBezTo>
                    <a:cubicBezTo>
                      <a:pt x="2525" y="560"/>
                      <a:pt x="1965" y="1"/>
                      <a:pt x="1263" y="1"/>
                    </a:cubicBez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6" name="Google Shape;643;p21">
                <a:extLst>
                  <a:ext uri="{FF2B5EF4-FFF2-40B4-BE49-F238E27FC236}">
                    <a16:creationId xmlns:a16="http://schemas.microsoft.com/office/drawing/2014/main" id="{BD5688DA-589C-1235-D5B8-13A2C2AC45A9}"/>
                  </a:ext>
                </a:extLst>
              </p:cNvPr>
              <p:cNvSpPr/>
              <p:nvPr/>
            </p:nvSpPr>
            <p:spPr>
              <a:xfrm>
                <a:off x="5104922" y="1090433"/>
                <a:ext cx="3665398" cy="1316483"/>
              </a:xfrm>
              <a:custGeom>
                <a:avLst/>
                <a:gdLst/>
                <a:ahLst/>
                <a:cxnLst/>
                <a:rect l="l" t="t" r="r" b="b"/>
                <a:pathLst>
                  <a:path w="45078" h="14313" extrusionOk="0">
                    <a:moveTo>
                      <a:pt x="0" y="1"/>
                    </a:moveTo>
                    <a:lnTo>
                      <a:pt x="0" y="656"/>
                    </a:lnTo>
                    <a:lnTo>
                      <a:pt x="42029" y="656"/>
                    </a:lnTo>
                    <a:cubicBezTo>
                      <a:pt x="43339" y="656"/>
                      <a:pt x="44422" y="1680"/>
                      <a:pt x="44422" y="2930"/>
                    </a:cubicBezTo>
                    <a:lnTo>
                      <a:pt x="44422" y="11383"/>
                    </a:lnTo>
                    <a:cubicBezTo>
                      <a:pt x="44422" y="12645"/>
                      <a:pt x="43339" y="13669"/>
                      <a:pt x="42029" y="13669"/>
                    </a:cubicBezTo>
                    <a:lnTo>
                      <a:pt x="0" y="13669"/>
                    </a:lnTo>
                    <a:lnTo>
                      <a:pt x="0" y="14312"/>
                    </a:lnTo>
                    <a:lnTo>
                      <a:pt x="42029" y="14312"/>
                    </a:lnTo>
                    <a:cubicBezTo>
                      <a:pt x="43708" y="14312"/>
                      <a:pt x="45077" y="13002"/>
                      <a:pt x="45077" y="11383"/>
                    </a:cubicBezTo>
                    <a:lnTo>
                      <a:pt x="45077" y="2942"/>
                    </a:lnTo>
                    <a:cubicBezTo>
                      <a:pt x="45077" y="1322"/>
                      <a:pt x="43708" y="1"/>
                      <a:pt x="42029" y="1"/>
                    </a:cubicBezTo>
                    <a:close/>
                  </a:path>
                </a:pathLst>
              </a:custGeom>
              <a:solidFill>
                <a:srgbClr val="00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7" name="Google Shape;644;p21">
                <a:extLst>
                  <a:ext uri="{FF2B5EF4-FFF2-40B4-BE49-F238E27FC236}">
                    <a16:creationId xmlns:a16="http://schemas.microsoft.com/office/drawing/2014/main" id="{8C027F65-A1CC-1B36-464C-E2E05939EF52}"/>
                  </a:ext>
                </a:extLst>
              </p:cNvPr>
              <p:cNvSpPr/>
              <p:nvPr/>
            </p:nvSpPr>
            <p:spPr>
              <a:xfrm>
                <a:off x="5104922" y="2575362"/>
                <a:ext cx="3679074" cy="1068913"/>
              </a:xfrm>
              <a:custGeom>
                <a:avLst/>
                <a:gdLst/>
                <a:ahLst/>
                <a:cxnLst/>
                <a:rect l="l" t="t" r="r" b="b"/>
                <a:pathLst>
                  <a:path w="45078" h="14325" extrusionOk="0">
                    <a:moveTo>
                      <a:pt x="0" y="1"/>
                    </a:moveTo>
                    <a:lnTo>
                      <a:pt x="0" y="656"/>
                    </a:lnTo>
                    <a:lnTo>
                      <a:pt x="42029" y="656"/>
                    </a:lnTo>
                    <a:cubicBezTo>
                      <a:pt x="43339" y="656"/>
                      <a:pt x="44422" y="1680"/>
                      <a:pt x="44422" y="2942"/>
                    </a:cubicBezTo>
                    <a:lnTo>
                      <a:pt x="44422" y="11383"/>
                    </a:lnTo>
                    <a:cubicBezTo>
                      <a:pt x="44422" y="12645"/>
                      <a:pt x="43339" y="13669"/>
                      <a:pt x="42029" y="13669"/>
                    </a:cubicBezTo>
                    <a:lnTo>
                      <a:pt x="0" y="13669"/>
                    </a:lnTo>
                    <a:lnTo>
                      <a:pt x="0" y="14324"/>
                    </a:lnTo>
                    <a:lnTo>
                      <a:pt x="42029" y="14324"/>
                    </a:lnTo>
                    <a:cubicBezTo>
                      <a:pt x="43708" y="14324"/>
                      <a:pt x="45077" y="13002"/>
                      <a:pt x="45077" y="11383"/>
                    </a:cubicBezTo>
                    <a:lnTo>
                      <a:pt x="45077" y="2942"/>
                    </a:lnTo>
                    <a:cubicBezTo>
                      <a:pt x="45077" y="1322"/>
                      <a:pt x="43708" y="1"/>
                      <a:pt x="42029" y="1"/>
                    </a:cubicBezTo>
                    <a:close/>
                  </a:path>
                </a:pathLst>
              </a:custGeom>
              <a:solidFill>
                <a:srgbClr val="FFA2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 name="Google Shape;645;p21">
                <a:extLst>
                  <a:ext uri="{FF2B5EF4-FFF2-40B4-BE49-F238E27FC236}">
                    <a16:creationId xmlns:a16="http://schemas.microsoft.com/office/drawing/2014/main" id="{6F275506-B9A5-116B-1172-BEAEC3815709}"/>
                  </a:ext>
                </a:extLst>
              </p:cNvPr>
              <p:cNvSpPr/>
              <p:nvPr/>
            </p:nvSpPr>
            <p:spPr>
              <a:xfrm>
                <a:off x="5113348" y="3775004"/>
                <a:ext cx="3595349" cy="1217054"/>
              </a:xfrm>
              <a:custGeom>
                <a:avLst/>
                <a:gdLst/>
                <a:ahLst/>
                <a:cxnLst/>
                <a:rect l="l" t="t" r="r" b="b"/>
                <a:pathLst>
                  <a:path w="45244" h="14169" extrusionOk="0">
                    <a:moveTo>
                      <a:pt x="250" y="0"/>
                    </a:moveTo>
                    <a:cubicBezTo>
                      <a:pt x="119" y="0"/>
                      <a:pt x="0" y="119"/>
                      <a:pt x="0" y="250"/>
                    </a:cubicBezTo>
                    <a:cubicBezTo>
                      <a:pt x="0" y="393"/>
                      <a:pt x="119" y="512"/>
                      <a:pt x="250" y="512"/>
                    </a:cubicBezTo>
                    <a:lnTo>
                      <a:pt x="42279" y="512"/>
                    </a:lnTo>
                    <a:cubicBezTo>
                      <a:pt x="43637" y="512"/>
                      <a:pt x="44744" y="1560"/>
                      <a:pt x="44744" y="2858"/>
                    </a:cubicBezTo>
                    <a:lnTo>
                      <a:pt x="44744" y="11311"/>
                    </a:lnTo>
                    <a:cubicBezTo>
                      <a:pt x="44744" y="12609"/>
                      <a:pt x="43637" y="13669"/>
                      <a:pt x="42279" y="13669"/>
                    </a:cubicBezTo>
                    <a:lnTo>
                      <a:pt x="250" y="13669"/>
                    </a:lnTo>
                    <a:cubicBezTo>
                      <a:pt x="119" y="13669"/>
                      <a:pt x="0" y="13788"/>
                      <a:pt x="0" y="13919"/>
                    </a:cubicBezTo>
                    <a:cubicBezTo>
                      <a:pt x="0" y="14061"/>
                      <a:pt x="119" y="14169"/>
                      <a:pt x="250" y="14169"/>
                    </a:cubicBezTo>
                    <a:lnTo>
                      <a:pt x="42279" y="14169"/>
                    </a:lnTo>
                    <a:cubicBezTo>
                      <a:pt x="43910" y="14169"/>
                      <a:pt x="45244" y="12895"/>
                      <a:pt x="45244" y="11311"/>
                    </a:cubicBezTo>
                    <a:lnTo>
                      <a:pt x="45244" y="2858"/>
                    </a:lnTo>
                    <a:cubicBezTo>
                      <a:pt x="45244" y="1286"/>
                      <a:pt x="43910" y="0"/>
                      <a:pt x="42279" y="0"/>
                    </a:cubicBez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 name="Google Shape;646;p21">
                <a:extLst>
                  <a:ext uri="{FF2B5EF4-FFF2-40B4-BE49-F238E27FC236}">
                    <a16:creationId xmlns:a16="http://schemas.microsoft.com/office/drawing/2014/main" id="{8BB31345-8B99-B2FD-E11A-41DDFDD42240}"/>
                  </a:ext>
                </a:extLst>
              </p:cNvPr>
              <p:cNvSpPr/>
              <p:nvPr/>
            </p:nvSpPr>
            <p:spPr>
              <a:xfrm>
                <a:off x="4865486" y="3041995"/>
                <a:ext cx="130113" cy="130732"/>
              </a:xfrm>
              <a:custGeom>
                <a:avLst/>
                <a:gdLst/>
                <a:ahLst/>
                <a:cxnLst/>
                <a:rect l="l" t="t" r="r" b="b"/>
                <a:pathLst>
                  <a:path w="2525" h="2537" extrusionOk="0">
                    <a:moveTo>
                      <a:pt x="1263" y="0"/>
                    </a:moveTo>
                    <a:cubicBezTo>
                      <a:pt x="560" y="0"/>
                      <a:pt x="0" y="572"/>
                      <a:pt x="0" y="1274"/>
                    </a:cubicBezTo>
                    <a:cubicBezTo>
                      <a:pt x="0" y="1965"/>
                      <a:pt x="560" y="2536"/>
                      <a:pt x="1263" y="2536"/>
                    </a:cubicBezTo>
                    <a:cubicBezTo>
                      <a:pt x="1965" y="2536"/>
                      <a:pt x="2525" y="1965"/>
                      <a:pt x="2525" y="1274"/>
                    </a:cubicBezTo>
                    <a:cubicBezTo>
                      <a:pt x="2525" y="572"/>
                      <a:pt x="1965" y="0"/>
                      <a:pt x="1263" y="0"/>
                    </a:cubicBezTo>
                    <a:close/>
                  </a:path>
                </a:pathLst>
              </a:custGeom>
              <a:solidFill>
                <a:srgbClr val="FFA2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nvGrpSpPr>
              <p:cNvPr id="10" name="Google Shape;657;p21">
                <a:extLst>
                  <a:ext uri="{FF2B5EF4-FFF2-40B4-BE49-F238E27FC236}">
                    <a16:creationId xmlns:a16="http://schemas.microsoft.com/office/drawing/2014/main" id="{6A5A2A4D-820B-7CEF-B34E-07083C0A89EE}"/>
                  </a:ext>
                </a:extLst>
              </p:cNvPr>
              <p:cNvGrpSpPr/>
              <p:nvPr/>
            </p:nvGrpSpPr>
            <p:grpSpPr>
              <a:xfrm>
                <a:off x="390464" y="1385505"/>
                <a:ext cx="4515538" cy="3525300"/>
                <a:chOff x="417550" y="1357125"/>
                <a:chExt cx="4515538" cy="3525300"/>
              </a:xfrm>
            </p:grpSpPr>
            <p:sp>
              <p:nvSpPr>
                <p:cNvPr id="11" name="Google Shape;658;p21">
                  <a:extLst>
                    <a:ext uri="{FF2B5EF4-FFF2-40B4-BE49-F238E27FC236}">
                      <a16:creationId xmlns:a16="http://schemas.microsoft.com/office/drawing/2014/main" id="{DEAED615-5E47-7002-C6B3-53AC4F0BB0E7}"/>
                    </a:ext>
                  </a:extLst>
                </p:cNvPr>
                <p:cNvSpPr/>
                <p:nvPr/>
              </p:nvSpPr>
              <p:spPr>
                <a:xfrm>
                  <a:off x="3985709" y="1903964"/>
                  <a:ext cx="947379" cy="344839"/>
                </a:xfrm>
                <a:custGeom>
                  <a:avLst/>
                  <a:gdLst/>
                  <a:ahLst/>
                  <a:cxnLst/>
                  <a:rect l="l" t="t" r="r" b="b"/>
                  <a:pathLst>
                    <a:path w="18385" h="6692" extrusionOk="0">
                      <a:moveTo>
                        <a:pt x="8145" y="0"/>
                      </a:moveTo>
                      <a:cubicBezTo>
                        <a:pt x="7002" y="0"/>
                        <a:pt x="5918" y="441"/>
                        <a:pt x="5109" y="1250"/>
                      </a:cubicBezTo>
                      <a:lnTo>
                        <a:pt x="96" y="6275"/>
                      </a:lnTo>
                      <a:cubicBezTo>
                        <a:pt x="1" y="6370"/>
                        <a:pt x="1" y="6525"/>
                        <a:pt x="96" y="6620"/>
                      </a:cubicBezTo>
                      <a:cubicBezTo>
                        <a:pt x="144" y="6668"/>
                        <a:pt x="203" y="6691"/>
                        <a:pt x="263" y="6691"/>
                      </a:cubicBezTo>
                      <a:cubicBezTo>
                        <a:pt x="322" y="6691"/>
                        <a:pt x="394" y="6668"/>
                        <a:pt x="441" y="6620"/>
                      </a:cubicBezTo>
                      <a:lnTo>
                        <a:pt x="5454" y="1596"/>
                      </a:lnTo>
                      <a:cubicBezTo>
                        <a:pt x="6168" y="881"/>
                        <a:pt x="7133" y="488"/>
                        <a:pt x="8145" y="488"/>
                      </a:cubicBezTo>
                      <a:lnTo>
                        <a:pt x="18146" y="488"/>
                      </a:lnTo>
                      <a:cubicBezTo>
                        <a:pt x="18277" y="488"/>
                        <a:pt x="18384" y="381"/>
                        <a:pt x="18384" y="250"/>
                      </a:cubicBezTo>
                      <a:cubicBezTo>
                        <a:pt x="18384" y="107"/>
                        <a:pt x="18277" y="0"/>
                        <a:pt x="18146" y="0"/>
                      </a:cubicBezTo>
                      <a:close/>
                    </a:path>
                  </a:pathLst>
                </a:custGeom>
                <a:solidFill>
                  <a:srgbClr val="00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2" name="Google Shape;659;p21">
                  <a:extLst>
                    <a:ext uri="{FF2B5EF4-FFF2-40B4-BE49-F238E27FC236}">
                      <a16:creationId xmlns:a16="http://schemas.microsoft.com/office/drawing/2014/main" id="{F79D33E0-3A4C-98B2-115D-3C67F612D562}"/>
                    </a:ext>
                  </a:extLst>
                </p:cNvPr>
                <p:cNvSpPr/>
                <p:nvPr/>
              </p:nvSpPr>
              <p:spPr>
                <a:xfrm>
                  <a:off x="3985709" y="3989220"/>
                  <a:ext cx="947379" cy="344839"/>
                </a:xfrm>
                <a:custGeom>
                  <a:avLst/>
                  <a:gdLst/>
                  <a:ahLst/>
                  <a:cxnLst/>
                  <a:rect l="l" t="t" r="r" b="b"/>
                  <a:pathLst>
                    <a:path w="18385" h="6692" extrusionOk="0">
                      <a:moveTo>
                        <a:pt x="269" y="0"/>
                      </a:moveTo>
                      <a:cubicBezTo>
                        <a:pt x="206" y="0"/>
                        <a:pt x="144" y="24"/>
                        <a:pt x="96" y="72"/>
                      </a:cubicBezTo>
                      <a:cubicBezTo>
                        <a:pt x="1" y="167"/>
                        <a:pt x="1" y="322"/>
                        <a:pt x="96" y="417"/>
                      </a:cubicBezTo>
                      <a:lnTo>
                        <a:pt x="5109" y="5430"/>
                      </a:lnTo>
                      <a:cubicBezTo>
                        <a:pt x="5918" y="6239"/>
                        <a:pt x="7002" y="6692"/>
                        <a:pt x="8145" y="6692"/>
                      </a:cubicBezTo>
                      <a:lnTo>
                        <a:pt x="18146" y="6692"/>
                      </a:lnTo>
                      <a:cubicBezTo>
                        <a:pt x="18277" y="6692"/>
                        <a:pt x="18384" y="6573"/>
                        <a:pt x="18384" y="6442"/>
                      </a:cubicBezTo>
                      <a:cubicBezTo>
                        <a:pt x="18384" y="6311"/>
                        <a:pt x="18277" y="6204"/>
                        <a:pt x="18146" y="6204"/>
                      </a:cubicBezTo>
                      <a:lnTo>
                        <a:pt x="8145" y="6204"/>
                      </a:lnTo>
                      <a:cubicBezTo>
                        <a:pt x="7133" y="6204"/>
                        <a:pt x="6168" y="5811"/>
                        <a:pt x="5454" y="5084"/>
                      </a:cubicBezTo>
                      <a:lnTo>
                        <a:pt x="441" y="72"/>
                      </a:lnTo>
                      <a:cubicBezTo>
                        <a:pt x="394" y="24"/>
                        <a:pt x="331" y="0"/>
                        <a:pt x="269" y="0"/>
                      </a:cubicBez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3" name="Google Shape;660;p21">
                  <a:extLst>
                    <a:ext uri="{FF2B5EF4-FFF2-40B4-BE49-F238E27FC236}">
                      <a16:creationId xmlns:a16="http://schemas.microsoft.com/office/drawing/2014/main" id="{46B0D27A-4337-6892-7370-1F6B92DB41FA}"/>
                    </a:ext>
                  </a:extLst>
                </p:cNvPr>
                <p:cNvSpPr/>
                <p:nvPr/>
              </p:nvSpPr>
              <p:spPr>
                <a:xfrm>
                  <a:off x="4166106" y="3094758"/>
                  <a:ext cx="766973" cy="25198"/>
                </a:xfrm>
                <a:custGeom>
                  <a:avLst/>
                  <a:gdLst/>
                  <a:ahLst/>
                  <a:cxnLst/>
                  <a:rect l="l" t="t" r="r" b="b"/>
                  <a:pathLst>
                    <a:path w="14884" h="489" extrusionOk="0">
                      <a:moveTo>
                        <a:pt x="238" y="0"/>
                      </a:moveTo>
                      <a:cubicBezTo>
                        <a:pt x="108" y="0"/>
                        <a:pt x="0" y="107"/>
                        <a:pt x="0" y="250"/>
                      </a:cubicBezTo>
                      <a:cubicBezTo>
                        <a:pt x="0" y="381"/>
                        <a:pt x="108" y="488"/>
                        <a:pt x="238" y="488"/>
                      </a:cubicBezTo>
                      <a:lnTo>
                        <a:pt x="14645" y="488"/>
                      </a:lnTo>
                      <a:cubicBezTo>
                        <a:pt x="14776" y="488"/>
                        <a:pt x="14883" y="381"/>
                        <a:pt x="14883" y="250"/>
                      </a:cubicBezTo>
                      <a:cubicBezTo>
                        <a:pt x="14883" y="107"/>
                        <a:pt x="14776" y="0"/>
                        <a:pt x="14645" y="0"/>
                      </a:cubicBezTo>
                      <a:close/>
                    </a:path>
                  </a:pathLst>
                </a:custGeom>
                <a:solidFill>
                  <a:srgbClr val="FFA2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7" name="Google Shape;666;p21">
                  <a:extLst>
                    <a:ext uri="{FF2B5EF4-FFF2-40B4-BE49-F238E27FC236}">
                      <a16:creationId xmlns:a16="http://schemas.microsoft.com/office/drawing/2014/main" id="{23FA238D-D31A-D31C-801B-4BBCD1A31404}"/>
                    </a:ext>
                  </a:extLst>
                </p:cNvPr>
                <p:cNvSpPr/>
                <p:nvPr/>
              </p:nvSpPr>
              <p:spPr>
                <a:xfrm rot="5400000" flipH="1">
                  <a:off x="417550" y="1357125"/>
                  <a:ext cx="3525300" cy="3525300"/>
                </a:xfrm>
                <a:prstGeom prst="blockArc">
                  <a:avLst>
                    <a:gd name="adj1" fmla="val 10775262"/>
                    <a:gd name="adj2" fmla="val 25083"/>
                    <a:gd name="adj3" fmla="val 623"/>
                  </a:avLst>
                </a:prstGeom>
                <a:solidFill>
                  <a:srgbClr val="00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8" name="Google Shape;667;p21">
                  <a:extLst>
                    <a:ext uri="{FF2B5EF4-FFF2-40B4-BE49-F238E27FC236}">
                      <a16:creationId xmlns:a16="http://schemas.microsoft.com/office/drawing/2014/main" id="{C6E4E159-4E33-0205-C7E0-8FA865A53F22}"/>
                    </a:ext>
                  </a:extLst>
                </p:cNvPr>
                <p:cNvSpPr/>
                <p:nvPr/>
              </p:nvSpPr>
              <p:spPr>
                <a:xfrm rot="5400000" flipH="1">
                  <a:off x="794225" y="1713225"/>
                  <a:ext cx="2776800" cy="2776800"/>
                </a:xfrm>
                <a:prstGeom prst="blockArc">
                  <a:avLst>
                    <a:gd name="adj1" fmla="val 10744979"/>
                    <a:gd name="adj2" fmla="val 46670"/>
                    <a:gd name="adj3" fmla="val 856"/>
                  </a:avLst>
                </a:pr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9" name="Google Shape;668;p21">
                  <a:extLst>
                    <a:ext uri="{FF2B5EF4-FFF2-40B4-BE49-F238E27FC236}">
                      <a16:creationId xmlns:a16="http://schemas.microsoft.com/office/drawing/2014/main" id="{350F341E-C929-EC4B-7998-4D378D05F939}"/>
                    </a:ext>
                  </a:extLst>
                </p:cNvPr>
                <p:cNvSpPr/>
                <p:nvPr/>
              </p:nvSpPr>
              <p:spPr>
                <a:xfrm rot="5400000" flipH="1">
                  <a:off x="586988" y="1523175"/>
                  <a:ext cx="3181800" cy="3181800"/>
                </a:xfrm>
                <a:prstGeom prst="blockArc">
                  <a:avLst>
                    <a:gd name="adj1" fmla="val 10775262"/>
                    <a:gd name="adj2" fmla="val 25083"/>
                    <a:gd name="adj3" fmla="val 623"/>
                  </a:avLst>
                </a:prstGeom>
                <a:solidFill>
                  <a:srgbClr val="FFA2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grpSp>
        <p:sp>
          <p:nvSpPr>
            <p:cNvPr id="22" name="Freeform 29">
              <a:extLst>
                <a:ext uri="{FF2B5EF4-FFF2-40B4-BE49-F238E27FC236}">
                  <a16:creationId xmlns:a16="http://schemas.microsoft.com/office/drawing/2014/main" id="{3B1CC00D-9A94-88C7-E246-92908AFABC44}"/>
                </a:ext>
              </a:extLst>
            </p:cNvPr>
            <p:cNvSpPr/>
            <p:nvPr/>
          </p:nvSpPr>
          <p:spPr>
            <a:xfrm>
              <a:off x="640120" y="2104581"/>
              <a:ext cx="3698515" cy="3196834"/>
            </a:xfrm>
            <a:custGeom>
              <a:avLst/>
              <a:gdLst/>
              <a:ahLst/>
              <a:cxnLst/>
              <a:rect l="l" t="t" r="r" b="b"/>
              <a:pathLst>
                <a:path w="2543126" h="2517695">
                  <a:moveTo>
                    <a:pt x="0" y="0"/>
                  </a:moveTo>
                  <a:lnTo>
                    <a:pt x="2543126" y="0"/>
                  </a:lnTo>
                  <a:lnTo>
                    <a:pt x="2543126" y="2517695"/>
                  </a:lnTo>
                  <a:lnTo>
                    <a:pt x="0" y="251769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4" name="TextBox 23">
              <a:extLst>
                <a:ext uri="{FF2B5EF4-FFF2-40B4-BE49-F238E27FC236}">
                  <a16:creationId xmlns:a16="http://schemas.microsoft.com/office/drawing/2014/main" id="{C33D3B0A-52EE-D82B-EA71-C2B7AA4B8F77}"/>
                </a:ext>
              </a:extLst>
            </p:cNvPr>
            <p:cNvSpPr txBox="1"/>
            <p:nvPr/>
          </p:nvSpPr>
          <p:spPr>
            <a:xfrm>
              <a:off x="6634384" y="1166091"/>
              <a:ext cx="488206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mn-cs"/>
                </a:rPr>
                <a:t>Năm học này là năm đầu tiên lớp 4 thực hiện dạy - học theo chương trình GDPT 2018 nên có m</a:t>
              </a:r>
              <a:r>
                <a:rPr kumimoji="0" lang="vi-VN" sz="2000" b="1" i="0" u="none" strike="noStrike" kern="1200" cap="none" spc="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mn-cs"/>
                </a:rPr>
                <a:t>ột số </a:t>
              </a:r>
              <a:r>
                <a:rPr kumimoji="0" lang="en-US" sz="2000" b="1" i="0" u="none" strike="noStrike" kern="1200" cap="none" spc="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mn-cs"/>
                </a:rPr>
                <a:t>giáo viên còn lúng túng trong khâu lựa chọn, vận dụng phương pháp dạy học.</a:t>
              </a:r>
              <a:endParaRPr kumimoji="0" lang="en-US" sz="2800" b="1" i="0" u="none" strike="noStrike" kern="1200" cap="none" spc="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mn-cs"/>
              </a:endParaRPr>
            </a:p>
          </p:txBody>
        </p:sp>
        <p:sp>
          <p:nvSpPr>
            <p:cNvPr id="26" name="TextBox 25">
              <a:extLst>
                <a:ext uri="{FF2B5EF4-FFF2-40B4-BE49-F238E27FC236}">
                  <a16:creationId xmlns:a16="http://schemas.microsoft.com/office/drawing/2014/main" id="{A84F80EA-97FD-5644-DCC5-709901B685FA}"/>
                </a:ext>
              </a:extLst>
            </p:cNvPr>
            <p:cNvSpPr txBox="1"/>
            <p:nvPr/>
          </p:nvSpPr>
          <p:spPr>
            <a:xfrm>
              <a:off x="6681034" y="3167833"/>
              <a:ext cx="471455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mn-cs"/>
                </a:rPr>
                <a:t>HS với trình độ nhận thức khác nhau nên việc tiếp thu kiến thức không đồng đều</a:t>
              </a:r>
              <a:endParaRPr kumimoji="0" lang="en-US" sz="2000" b="1" i="0" u="none" strike="noStrike" kern="1200" cap="none" spc="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A35F8D31-C2B8-AE93-897A-97E67B49748F}"/>
                </a:ext>
              </a:extLst>
            </p:cNvPr>
            <p:cNvSpPr txBox="1"/>
            <p:nvPr/>
          </p:nvSpPr>
          <p:spPr>
            <a:xfrm>
              <a:off x="6524201" y="4702393"/>
              <a:ext cx="488206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mn-cs"/>
                </a:rPr>
                <a:t>Một số học sinh còn thụ động trong việc chuẩn bị bài ở nhà, nhút nhát khi tham gia hoạt động nhóm, nói nhỏ, thiếu tự tin trong giao tiếp </a:t>
              </a:r>
              <a:endParaRPr kumimoji="0" lang="en-US" sz="2000" b="1" i="0" u="none" strike="noStrike" kern="1200" cap="none" spc="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144068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sp>
        <p:nvSpPr>
          <p:cNvPr id="5" name="文本框 4"/>
          <p:cNvSpPr txBox="1"/>
          <p:nvPr/>
        </p:nvSpPr>
        <p:spPr>
          <a:xfrm>
            <a:off x="1585257" y="430267"/>
            <a:ext cx="1071489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000" b="1" i="0" u="none" strike="noStrike" kern="1200" cap="none" spc="0" normalizeH="0" baseline="0" noProof="0">
                <a:ln>
                  <a:noFill/>
                </a:ln>
                <a:solidFill>
                  <a:srgbClr val="BF3B72"/>
                </a:solidFill>
                <a:effectLst/>
                <a:uLnTx/>
                <a:uFillTx/>
                <a:latin typeface="Cambria" panose="02040503050406030204" pitchFamily="18" charset="0"/>
                <a:ea typeface="Cambria" panose="02040503050406030204" pitchFamily="18" charset="0"/>
                <a:cs typeface="+mn-ea"/>
                <a:sym typeface="+mn-lt"/>
              </a:rPr>
              <a:t>1.2 Khó khăn</a:t>
            </a:r>
            <a:endParaRPr kumimoji="1" lang="zh-CN" altLang="en-US" sz="40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endParaRPr>
          </a:p>
        </p:txBody>
      </p:sp>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grpSp>
        <p:nvGrpSpPr>
          <p:cNvPr id="29" name="Group 28">
            <a:extLst>
              <a:ext uri="{FF2B5EF4-FFF2-40B4-BE49-F238E27FC236}">
                <a16:creationId xmlns:a16="http://schemas.microsoft.com/office/drawing/2014/main" id="{675728A8-C8E9-6DF9-2410-AC65568986DB}"/>
              </a:ext>
            </a:extLst>
          </p:cNvPr>
          <p:cNvGrpSpPr/>
          <p:nvPr/>
        </p:nvGrpSpPr>
        <p:grpSpPr>
          <a:xfrm>
            <a:off x="12012194" y="673416"/>
            <a:ext cx="11179631" cy="5224572"/>
            <a:chOff x="390464" y="1062375"/>
            <a:chExt cx="11179631" cy="5224572"/>
          </a:xfrm>
        </p:grpSpPr>
        <p:grpSp>
          <p:nvGrpSpPr>
            <p:cNvPr id="21" name="Group 20">
              <a:extLst>
                <a:ext uri="{FF2B5EF4-FFF2-40B4-BE49-F238E27FC236}">
                  <a16:creationId xmlns:a16="http://schemas.microsoft.com/office/drawing/2014/main" id="{7A8D146C-D9AF-4F7D-CBA2-244D778A62C3}"/>
                </a:ext>
              </a:extLst>
            </p:cNvPr>
            <p:cNvGrpSpPr/>
            <p:nvPr/>
          </p:nvGrpSpPr>
          <p:grpSpPr>
            <a:xfrm>
              <a:off x="390464" y="1062375"/>
              <a:ext cx="11179631" cy="5224572"/>
              <a:chOff x="390464" y="1090433"/>
              <a:chExt cx="8393532" cy="3901625"/>
            </a:xfrm>
          </p:grpSpPr>
          <p:sp>
            <p:nvSpPr>
              <p:cNvPr id="2" name="Google Shape;639;p21">
                <a:extLst>
                  <a:ext uri="{FF2B5EF4-FFF2-40B4-BE49-F238E27FC236}">
                    <a16:creationId xmlns:a16="http://schemas.microsoft.com/office/drawing/2014/main" id="{E6579210-947C-0220-0881-DBB1EBE4E200}"/>
                  </a:ext>
                </a:extLst>
              </p:cNvPr>
              <p:cNvSpPr/>
              <p:nvPr/>
            </p:nvSpPr>
            <p:spPr>
              <a:xfrm>
                <a:off x="4865486" y="1851200"/>
                <a:ext cx="130113" cy="130732"/>
              </a:xfrm>
              <a:custGeom>
                <a:avLst/>
                <a:gdLst/>
                <a:ahLst/>
                <a:cxnLst/>
                <a:rect l="l" t="t" r="r" b="b"/>
                <a:pathLst>
                  <a:path w="2525" h="2537" extrusionOk="0">
                    <a:moveTo>
                      <a:pt x="1263" y="0"/>
                    </a:moveTo>
                    <a:cubicBezTo>
                      <a:pt x="560" y="0"/>
                      <a:pt x="0" y="572"/>
                      <a:pt x="0" y="1274"/>
                    </a:cubicBezTo>
                    <a:cubicBezTo>
                      <a:pt x="0" y="1965"/>
                      <a:pt x="560" y="2536"/>
                      <a:pt x="1263" y="2536"/>
                    </a:cubicBezTo>
                    <a:cubicBezTo>
                      <a:pt x="1965" y="2536"/>
                      <a:pt x="2525" y="1965"/>
                      <a:pt x="2525" y="1274"/>
                    </a:cubicBezTo>
                    <a:cubicBezTo>
                      <a:pt x="2525" y="572"/>
                      <a:pt x="1965" y="0"/>
                      <a:pt x="1263" y="0"/>
                    </a:cubicBezTo>
                    <a:close/>
                  </a:path>
                </a:pathLst>
              </a:custGeom>
              <a:solidFill>
                <a:srgbClr val="00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 name="Google Shape;640;p21">
                <a:extLst>
                  <a:ext uri="{FF2B5EF4-FFF2-40B4-BE49-F238E27FC236}">
                    <a16:creationId xmlns:a16="http://schemas.microsoft.com/office/drawing/2014/main" id="{F5FDD120-A981-18D0-D758-270DDB7F5435}"/>
                  </a:ext>
                </a:extLst>
              </p:cNvPr>
              <p:cNvSpPr/>
              <p:nvPr/>
            </p:nvSpPr>
            <p:spPr>
              <a:xfrm>
                <a:off x="4865486" y="4256080"/>
                <a:ext cx="130113" cy="130113"/>
              </a:xfrm>
              <a:custGeom>
                <a:avLst/>
                <a:gdLst/>
                <a:ahLst/>
                <a:cxnLst/>
                <a:rect l="l" t="t" r="r" b="b"/>
                <a:pathLst>
                  <a:path w="2525" h="2525" extrusionOk="0">
                    <a:moveTo>
                      <a:pt x="1263" y="1"/>
                    </a:moveTo>
                    <a:cubicBezTo>
                      <a:pt x="560" y="1"/>
                      <a:pt x="0" y="560"/>
                      <a:pt x="0" y="1263"/>
                    </a:cubicBezTo>
                    <a:cubicBezTo>
                      <a:pt x="0" y="1965"/>
                      <a:pt x="560" y="2525"/>
                      <a:pt x="1263" y="2525"/>
                    </a:cubicBezTo>
                    <a:cubicBezTo>
                      <a:pt x="1965" y="2525"/>
                      <a:pt x="2525" y="1965"/>
                      <a:pt x="2525" y="1263"/>
                    </a:cubicBezTo>
                    <a:cubicBezTo>
                      <a:pt x="2525" y="560"/>
                      <a:pt x="1965" y="1"/>
                      <a:pt x="1263" y="1"/>
                    </a:cubicBez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6" name="Google Shape;643;p21">
                <a:extLst>
                  <a:ext uri="{FF2B5EF4-FFF2-40B4-BE49-F238E27FC236}">
                    <a16:creationId xmlns:a16="http://schemas.microsoft.com/office/drawing/2014/main" id="{BD5688DA-589C-1235-D5B8-13A2C2AC45A9}"/>
                  </a:ext>
                </a:extLst>
              </p:cNvPr>
              <p:cNvSpPr/>
              <p:nvPr/>
            </p:nvSpPr>
            <p:spPr>
              <a:xfrm>
                <a:off x="5104922" y="1090433"/>
                <a:ext cx="3665398" cy="1316483"/>
              </a:xfrm>
              <a:custGeom>
                <a:avLst/>
                <a:gdLst/>
                <a:ahLst/>
                <a:cxnLst/>
                <a:rect l="l" t="t" r="r" b="b"/>
                <a:pathLst>
                  <a:path w="45078" h="14313" extrusionOk="0">
                    <a:moveTo>
                      <a:pt x="0" y="1"/>
                    </a:moveTo>
                    <a:lnTo>
                      <a:pt x="0" y="656"/>
                    </a:lnTo>
                    <a:lnTo>
                      <a:pt x="42029" y="656"/>
                    </a:lnTo>
                    <a:cubicBezTo>
                      <a:pt x="43339" y="656"/>
                      <a:pt x="44422" y="1680"/>
                      <a:pt x="44422" y="2930"/>
                    </a:cubicBezTo>
                    <a:lnTo>
                      <a:pt x="44422" y="11383"/>
                    </a:lnTo>
                    <a:cubicBezTo>
                      <a:pt x="44422" y="12645"/>
                      <a:pt x="43339" y="13669"/>
                      <a:pt x="42029" y="13669"/>
                    </a:cubicBezTo>
                    <a:lnTo>
                      <a:pt x="0" y="13669"/>
                    </a:lnTo>
                    <a:lnTo>
                      <a:pt x="0" y="14312"/>
                    </a:lnTo>
                    <a:lnTo>
                      <a:pt x="42029" y="14312"/>
                    </a:lnTo>
                    <a:cubicBezTo>
                      <a:pt x="43708" y="14312"/>
                      <a:pt x="45077" y="13002"/>
                      <a:pt x="45077" y="11383"/>
                    </a:cubicBezTo>
                    <a:lnTo>
                      <a:pt x="45077" y="2942"/>
                    </a:lnTo>
                    <a:cubicBezTo>
                      <a:pt x="45077" y="1322"/>
                      <a:pt x="43708" y="1"/>
                      <a:pt x="42029" y="1"/>
                    </a:cubicBezTo>
                    <a:close/>
                  </a:path>
                </a:pathLst>
              </a:custGeom>
              <a:solidFill>
                <a:srgbClr val="00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7" name="Google Shape;644;p21">
                <a:extLst>
                  <a:ext uri="{FF2B5EF4-FFF2-40B4-BE49-F238E27FC236}">
                    <a16:creationId xmlns:a16="http://schemas.microsoft.com/office/drawing/2014/main" id="{8C027F65-A1CC-1B36-464C-E2E05939EF52}"/>
                  </a:ext>
                </a:extLst>
              </p:cNvPr>
              <p:cNvSpPr/>
              <p:nvPr/>
            </p:nvSpPr>
            <p:spPr>
              <a:xfrm>
                <a:off x="5104922" y="2575362"/>
                <a:ext cx="3679074" cy="1068913"/>
              </a:xfrm>
              <a:custGeom>
                <a:avLst/>
                <a:gdLst/>
                <a:ahLst/>
                <a:cxnLst/>
                <a:rect l="l" t="t" r="r" b="b"/>
                <a:pathLst>
                  <a:path w="45078" h="14325" extrusionOk="0">
                    <a:moveTo>
                      <a:pt x="0" y="1"/>
                    </a:moveTo>
                    <a:lnTo>
                      <a:pt x="0" y="656"/>
                    </a:lnTo>
                    <a:lnTo>
                      <a:pt x="42029" y="656"/>
                    </a:lnTo>
                    <a:cubicBezTo>
                      <a:pt x="43339" y="656"/>
                      <a:pt x="44422" y="1680"/>
                      <a:pt x="44422" y="2942"/>
                    </a:cubicBezTo>
                    <a:lnTo>
                      <a:pt x="44422" y="11383"/>
                    </a:lnTo>
                    <a:cubicBezTo>
                      <a:pt x="44422" y="12645"/>
                      <a:pt x="43339" y="13669"/>
                      <a:pt x="42029" y="13669"/>
                    </a:cubicBezTo>
                    <a:lnTo>
                      <a:pt x="0" y="13669"/>
                    </a:lnTo>
                    <a:lnTo>
                      <a:pt x="0" y="14324"/>
                    </a:lnTo>
                    <a:lnTo>
                      <a:pt x="42029" y="14324"/>
                    </a:lnTo>
                    <a:cubicBezTo>
                      <a:pt x="43708" y="14324"/>
                      <a:pt x="45077" y="13002"/>
                      <a:pt x="45077" y="11383"/>
                    </a:cubicBezTo>
                    <a:lnTo>
                      <a:pt x="45077" y="2942"/>
                    </a:lnTo>
                    <a:cubicBezTo>
                      <a:pt x="45077" y="1322"/>
                      <a:pt x="43708" y="1"/>
                      <a:pt x="42029" y="1"/>
                    </a:cubicBezTo>
                    <a:close/>
                  </a:path>
                </a:pathLst>
              </a:custGeom>
              <a:solidFill>
                <a:srgbClr val="FFA2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 name="Google Shape;645;p21">
                <a:extLst>
                  <a:ext uri="{FF2B5EF4-FFF2-40B4-BE49-F238E27FC236}">
                    <a16:creationId xmlns:a16="http://schemas.microsoft.com/office/drawing/2014/main" id="{6F275506-B9A5-116B-1172-BEAEC3815709}"/>
                  </a:ext>
                </a:extLst>
              </p:cNvPr>
              <p:cNvSpPr/>
              <p:nvPr/>
            </p:nvSpPr>
            <p:spPr>
              <a:xfrm>
                <a:off x="5113348" y="3775004"/>
                <a:ext cx="3595349" cy="1217054"/>
              </a:xfrm>
              <a:custGeom>
                <a:avLst/>
                <a:gdLst/>
                <a:ahLst/>
                <a:cxnLst/>
                <a:rect l="l" t="t" r="r" b="b"/>
                <a:pathLst>
                  <a:path w="45244" h="14169" extrusionOk="0">
                    <a:moveTo>
                      <a:pt x="250" y="0"/>
                    </a:moveTo>
                    <a:cubicBezTo>
                      <a:pt x="119" y="0"/>
                      <a:pt x="0" y="119"/>
                      <a:pt x="0" y="250"/>
                    </a:cubicBezTo>
                    <a:cubicBezTo>
                      <a:pt x="0" y="393"/>
                      <a:pt x="119" y="512"/>
                      <a:pt x="250" y="512"/>
                    </a:cubicBezTo>
                    <a:lnTo>
                      <a:pt x="42279" y="512"/>
                    </a:lnTo>
                    <a:cubicBezTo>
                      <a:pt x="43637" y="512"/>
                      <a:pt x="44744" y="1560"/>
                      <a:pt x="44744" y="2858"/>
                    </a:cubicBezTo>
                    <a:lnTo>
                      <a:pt x="44744" y="11311"/>
                    </a:lnTo>
                    <a:cubicBezTo>
                      <a:pt x="44744" y="12609"/>
                      <a:pt x="43637" y="13669"/>
                      <a:pt x="42279" y="13669"/>
                    </a:cubicBezTo>
                    <a:lnTo>
                      <a:pt x="250" y="13669"/>
                    </a:lnTo>
                    <a:cubicBezTo>
                      <a:pt x="119" y="13669"/>
                      <a:pt x="0" y="13788"/>
                      <a:pt x="0" y="13919"/>
                    </a:cubicBezTo>
                    <a:cubicBezTo>
                      <a:pt x="0" y="14061"/>
                      <a:pt x="119" y="14169"/>
                      <a:pt x="250" y="14169"/>
                    </a:cubicBezTo>
                    <a:lnTo>
                      <a:pt x="42279" y="14169"/>
                    </a:lnTo>
                    <a:cubicBezTo>
                      <a:pt x="43910" y="14169"/>
                      <a:pt x="45244" y="12895"/>
                      <a:pt x="45244" y="11311"/>
                    </a:cubicBezTo>
                    <a:lnTo>
                      <a:pt x="45244" y="2858"/>
                    </a:lnTo>
                    <a:cubicBezTo>
                      <a:pt x="45244" y="1286"/>
                      <a:pt x="43910" y="0"/>
                      <a:pt x="42279" y="0"/>
                    </a:cubicBez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 name="Google Shape;646;p21">
                <a:extLst>
                  <a:ext uri="{FF2B5EF4-FFF2-40B4-BE49-F238E27FC236}">
                    <a16:creationId xmlns:a16="http://schemas.microsoft.com/office/drawing/2014/main" id="{8BB31345-8B99-B2FD-E11A-41DDFDD42240}"/>
                  </a:ext>
                </a:extLst>
              </p:cNvPr>
              <p:cNvSpPr/>
              <p:nvPr/>
            </p:nvSpPr>
            <p:spPr>
              <a:xfrm>
                <a:off x="4865486" y="3041995"/>
                <a:ext cx="130113" cy="130732"/>
              </a:xfrm>
              <a:custGeom>
                <a:avLst/>
                <a:gdLst/>
                <a:ahLst/>
                <a:cxnLst/>
                <a:rect l="l" t="t" r="r" b="b"/>
                <a:pathLst>
                  <a:path w="2525" h="2537" extrusionOk="0">
                    <a:moveTo>
                      <a:pt x="1263" y="0"/>
                    </a:moveTo>
                    <a:cubicBezTo>
                      <a:pt x="560" y="0"/>
                      <a:pt x="0" y="572"/>
                      <a:pt x="0" y="1274"/>
                    </a:cubicBezTo>
                    <a:cubicBezTo>
                      <a:pt x="0" y="1965"/>
                      <a:pt x="560" y="2536"/>
                      <a:pt x="1263" y="2536"/>
                    </a:cubicBezTo>
                    <a:cubicBezTo>
                      <a:pt x="1965" y="2536"/>
                      <a:pt x="2525" y="1965"/>
                      <a:pt x="2525" y="1274"/>
                    </a:cubicBezTo>
                    <a:cubicBezTo>
                      <a:pt x="2525" y="572"/>
                      <a:pt x="1965" y="0"/>
                      <a:pt x="1263" y="0"/>
                    </a:cubicBezTo>
                    <a:close/>
                  </a:path>
                </a:pathLst>
              </a:custGeom>
              <a:solidFill>
                <a:srgbClr val="FFA2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nvGrpSpPr>
              <p:cNvPr id="10" name="Google Shape;657;p21">
                <a:extLst>
                  <a:ext uri="{FF2B5EF4-FFF2-40B4-BE49-F238E27FC236}">
                    <a16:creationId xmlns:a16="http://schemas.microsoft.com/office/drawing/2014/main" id="{6A5A2A4D-820B-7CEF-B34E-07083C0A89EE}"/>
                  </a:ext>
                </a:extLst>
              </p:cNvPr>
              <p:cNvGrpSpPr/>
              <p:nvPr/>
            </p:nvGrpSpPr>
            <p:grpSpPr>
              <a:xfrm>
                <a:off x="390464" y="1385505"/>
                <a:ext cx="4515538" cy="3525300"/>
                <a:chOff x="417550" y="1357125"/>
                <a:chExt cx="4515538" cy="3525300"/>
              </a:xfrm>
            </p:grpSpPr>
            <p:sp>
              <p:nvSpPr>
                <p:cNvPr id="11" name="Google Shape;658;p21">
                  <a:extLst>
                    <a:ext uri="{FF2B5EF4-FFF2-40B4-BE49-F238E27FC236}">
                      <a16:creationId xmlns:a16="http://schemas.microsoft.com/office/drawing/2014/main" id="{DEAED615-5E47-7002-C6B3-53AC4F0BB0E7}"/>
                    </a:ext>
                  </a:extLst>
                </p:cNvPr>
                <p:cNvSpPr/>
                <p:nvPr/>
              </p:nvSpPr>
              <p:spPr>
                <a:xfrm>
                  <a:off x="3985709" y="1903964"/>
                  <a:ext cx="947379" cy="344839"/>
                </a:xfrm>
                <a:custGeom>
                  <a:avLst/>
                  <a:gdLst/>
                  <a:ahLst/>
                  <a:cxnLst/>
                  <a:rect l="l" t="t" r="r" b="b"/>
                  <a:pathLst>
                    <a:path w="18385" h="6692" extrusionOk="0">
                      <a:moveTo>
                        <a:pt x="8145" y="0"/>
                      </a:moveTo>
                      <a:cubicBezTo>
                        <a:pt x="7002" y="0"/>
                        <a:pt x="5918" y="441"/>
                        <a:pt x="5109" y="1250"/>
                      </a:cubicBezTo>
                      <a:lnTo>
                        <a:pt x="96" y="6275"/>
                      </a:lnTo>
                      <a:cubicBezTo>
                        <a:pt x="1" y="6370"/>
                        <a:pt x="1" y="6525"/>
                        <a:pt x="96" y="6620"/>
                      </a:cubicBezTo>
                      <a:cubicBezTo>
                        <a:pt x="144" y="6668"/>
                        <a:pt x="203" y="6691"/>
                        <a:pt x="263" y="6691"/>
                      </a:cubicBezTo>
                      <a:cubicBezTo>
                        <a:pt x="322" y="6691"/>
                        <a:pt x="394" y="6668"/>
                        <a:pt x="441" y="6620"/>
                      </a:cubicBezTo>
                      <a:lnTo>
                        <a:pt x="5454" y="1596"/>
                      </a:lnTo>
                      <a:cubicBezTo>
                        <a:pt x="6168" y="881"/>
                        <a:pt x="7133" y="488"/>
                        <a:pt x="8145" y="488"/>
                      </a:cubicBezTo>
                      <a:lnTo>
                        <a:pt x="18146" y="488"/>
                      </a:lnTo>
                      <a:cubicBezTo>
                        <a:pt x="18277" y="488"/>
                        <a:pt x="18384" y="381"/>
                        <a:pt x="18384" y="250"/>
                      </a:cubicBezTo>
                      <a:cubicBezTo>
                        <a:pt x="18384" y="107"/>
                        <a:pt x="18277" y="0"/>
                        <a:pt x="18146" y="0"/>
                      </a:cubicBezTo>
                      <a:close/>
                    </a:path>
                  </a:pathLst>
                </a:custGeom>
                <a:solidFill>
                  <a:srgbClr val="00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2" name="Google Shape;659;p21">
                  <a:extLst>
                    <a:ext uri="{FF2B5EF4-FFF2-40B4-BE49-F238E27FC236}">
                      <a16:creationId xmlns:a16="http://schemas.microsoft.com/office/drawing/2014/main" id="{F79D33E0-3A4C-98B2-115D-3C67F612D562}"/>
                    </a:ext>
                  </a:extLst>
                </p:cNvPr>
                <p:cNvSpPr/>
                <p:nvPr/>
              </p:nvSpPr>
              <p:spPr>
                <a:xfrm>
                  <a:off x="3985709" y="3989220"/>
                  <a:ext cx="947379" cy="344839"/>
                </a:xfrm>
                <a:custGeom>
                  <a:avLst/>
                  <a:gdLst/>
                  <a:ahLst/>
                  <a:cxnLst/>
                  <a:rect l="l" t="t" r="r" b="b"/>
                  <a:pathLst>
                    <a:path w="18385" h="6692" extrusionOk="0">
                      <a:moveTo>
                        <a:pt x="269" y="0"/>
                      </a:moveTo>
                      <a:cubicBezTo>
                        <a:pt x="206" y="0"/>
                        <a:pt x="144" y="24"/>
                        <a:pt x="96" y="72"/>
                      </a:cubicBezTo>
                      <a:cubicBezTo>
                        <a:pt x="1" y="167"/>
                        <a:pt x="1" y="322"/>
                        <a:pt x="96" y="417"/>
                      </a:cubicBezTo>
                      <a:lnTo>
                        <a:pt x="5109" y="5430"/>
                      </a:lnTo>
                      <a:cubicBezTo>
                        <a:pt x="5918" y="6239"/>
                        <a:pt x="7002" y="6692"/>
                        <a:pt x="8145" y="6692"/>
                      </a:cubicBezTo>
                      <a:lnTo>
                        <a:pt x="18146" y="6692"/>
                      </a:lnTo>
                      <a:cubicBezTo>
                        <a:pt x="18277" y="6692"/>
                        <a:pt x="18384" y="6573"/>
                        <a:pt x="18384" y="6442"/>
                      </a:cubicBezTo>
                      <a:cubicBezTo>
                        <a:pt x="18384" y="6311"/>
                        <a:pt x="18277" y="6204"/>
                        <a:pt x="18146" y="6204"/>
                      </a:cubicBezTo>
                      <a:lnTo>
                        <a:pt x="8145" y="6204"/>
                      </a:lnTo>
                      <a:cubicBezTo>
                        <a:pt x="7133" y="6204"/>
                        <a:pt x="6168" y="5811"/>
                        <a:pt x="5454" y="5084"/>
                      </a:cubicBezTo>
                      <a:lnTo>
                        <a:pt x="441" y="72"/>
                      </a:lnTo>
                      <a:cubicBezTo>
                        <a:pt x="394" y="24"/>
                        <a:pt x="331" y="0"/>
                        <a:pt x="269" y="0"/>
                      </a:cubicBez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3" name="Google Shape;660;p21">
                  <a:extLst>
                    <a:ext uri="{FF2B5EF4-FFF2-40B4-BE49-F238E27FC236}">
                      <a16:creationId xmlns:a16="http://schemas.microsoft.com/office/drawing/2014/main" id="{46B0D27A-4337-6892-7370-1F6B92DB41FA}"/>
                    </a:ext>
                  </a:extLst>
                </p:cNvPr>
                <p:cNvSpPr/>
                <p:nvPr/>
              </p:nvSpPr>
              <p:spPr>
                <a:xfrm>
                  <a:off x="4166106" y="3094758"/>
                  <a:ext cx="766973" cy="25198"/>
                </a:xfrm>
                <a:custGeom>
                  <a:avLst/>
                  <a:gdLst/>
                  <a:ahLst/>
                  <a:cxnLst/>
                  <a:rect l="l" t="t" r="r" b="b"/>
                  <a:pathLst>
                    <a:path w="14884" h="489" extrusionOk="0">
                      <a:moveTo>
                        <a:pt x="238" y="0"/>
                      </a:moveTo>
                      <a:cubicBezTo>
                        <a:pt x="108" y="0"/>
                        <a:pt x="0" y="107"/>
                        <a:pt x="0" y="250"/>
                      </a:cubicBezTo>
                      <a:cubicBezTo>
                        <a:pt x="0" y="381"/>
                        <a:pt x="108" y="488"/>
                        <a:pt x="238" y="488"/>
                      </a:cubicBezTo>
                      <a:lnTo>
                        <a:pt x="14645" y="488"/>
                      </a:lnTo>
                      <a:cubicBezTo>
                        <a:pt x="14776" y="488"/>
                        <a:pt x="14883" y="381"/>
                        <a:pt x="14883" y="250"/>
                      </a:cubicBezTo>
                      <a:cubicBezTo>
                        <a:pt x="14883" y="107"/>
                        <a:pt x="14776" y="0"/>
                        <a:pt x="14645" y="0"/>
                      </a:cubicBezTo>
                      <a:close/>
                    </a:path>
                  </a:pathLst>
                </a:custGeom>
                <a:solidFill>
                  <a:srgbClr val="FFA2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7" name="Google Shape;666;p21">
                  <a:extLst>
                    <a:ext uri="{FF2B5EF4-FFF2-40B4-BE49-F238E27FC236}">
                      <a16:creationId xmlns:a16="http://schemas.microsoft.com/office/drawing/2014/main" id="{23FA238D-D31A-D31C-801B-4BBCD1A31404}"/>
                    </a:ext>
                  </a:extLst>
                </p:cNvPr>
                <p:cNvSpPr/>
                <p:nvPr/>
              </p:nvSpPr>
              <p:spPr>
                <a:xfrm rot="5400000" flipH="1">
                  <a:off x="417550" y="1357125"/>
                  <a:ext cx="3525300" cy="3525300"/>
                </a:xfrm>
                <a:prstGeom prst="blockArc">
                  <a:avLst>
                    <a:gd name="adj1" fmla="val 10775262"/>
                    <a:gd name="adj2" fmla="val 25083"/>
                    <a:gd name="adj3" fmla="val 623"/>
                  </a:avLst>
                </a:prstGeom>
                <a:solidFill>
                  <a:srgbClr val="00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8" name="Google Shape;667;p21">
                  <a:extLst>
                    <a:ext uri="{FF2B5EF4-FFF2-40B4-BE49-F238E27FC236}">
                      <a16:creationId xmlns:a16="http://schemas.microsoft.com/office/drawing/2014/main" id="{C6E4E159-4E33-0205-C7E0-8FA865A53F22}"/>
                    </a:ext>
                  </a:extLst>
                </p:cNvPr>
                <p:cNvSpPr/>
                <p:nvPr/>
              </p:nvSpPr>
              <p:spPr>
                <a:xfrm rot="5400000" flipH="1">
                  <a:off x="794225" y="1713225"/>
                  <a:ext cx="2776800" cy="2776800"/>
                </a:xfrm>
                <a:prstGeom prst="blockArc">
                  <a:avLst>
                    <a:gd name="adj1" fmla="val 10744979"/>
                    <a:gd name="adj2" fmla="val 46670"/>
                    <a:gd name="adj3" fmla="val 856"/>
                  </a:avLst>
                </a:pr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9" name="Google Shape;668;p21">
                  <a:extLst>
                    <a:ext uri="{FF2B5EF4-FFF2-40B4-BE49-F238E27FC236}">
                      <a16:creationId xmlns:a16="http://schemas.microsoft.com/office/drawing/2014/main" id="{350F341E-C929-EC4B-7998-4D378D05F939}"/>
                    </a:ext>
                  </a:extLst>
                </p:cNvPr>
                <p:cNvSpPr/>
                <p:nvPr/>
              </p:nvSpPr>
              <p:spPr>
                <a:xfrm rot="5400000" flipH="1">
                  <a:off x="586988" y="1523175"/>
                  <a:ext cx="3181800" cy="3181800"/>
                </a:xfrm>
                <a:prstGeom prst="blockArc">
                  <a:avLst>
                    <a:gd name="adj1" fmla="val 10775262"/>
                    <a:gd name="adj2" fmla="val 25083"/>
                    <a:gd name="adj3" fmla="val 623"/>
                  </a:avLst>
                </a:prstGeom>
                <a:solidFill>
                  <a:srgbClr val="FFA2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grpSp>
        <p:sp>
          <p:nvSpPr>
            <p:cNvPr id="22" name="Freeform 29">
              <a:extLst>
                <a:ext uri="{FF2B5EF4-FFF2-40B4-BE49-F238E27FC236}">
                  <a16:creationId xmlns:a16="http://schemas.microsoft.com/office/drawing/2014/main" id="{3B1CC00D-9A94-88C7-E246-92908AFABC44}"/>
                </a:ext>
              </a:extLst>
            </p:cNvPr>
            <p:cNvSpPr/>
            <p:nvPr/>
          </p:nvSpPr>
          <p:spPr>
            <a:xfrm>
              <a:off x="640120" y="2104581"/>
              <a:ext cx="3698515" cy="3196834"/>
            </a:xfrm>
            <a:custGeom>
              <a:avLst/>
              <a:gdLst/>
              <a:ahLst/>
              <a:cxnLst/>
              <a:rect l="l" t="t" r="r" b="b"/>
              <a:pathLst>
                <a:path w="2543126" h="2517695">
                  <a:moveTo>
                    <a:pt x="0" y="0"/>
                  </a:moveTo>
                  <a:lnTo>
                    <a:pt x="2543126" y="0"/>
                  </a:lnTo>
                  <a:lnTo>
                    <a:pt x="2543126" y="2517695"/>
                  </a:lnTo>
                  <a:lnTo>
                    <a:pt x="0" y="251769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4" name="TextBox 23">
              <a:extLst>
                <a:ext uri="{FF2B5EF4-FFF2-40B4-BE49-F238E27FC236}">
                  <a16:creationId xmlns:a16="http://schemas.microsoft.com/office/drawing/2014/main" id="{C33D3B0A-52EE-D82B-EA71-C2B7AA4B8F77}"/>
                </a:ext>
              </a:extLst>
            </p:cNvPr>
            <p:cNvSpPr txBox="1"/>
            <p:nvPr/>
          </p:nvSpPr>
          <p:spPr>
            <a:xfrm>
              <a:off x="6634384" y="1166091"/>
              <a:ext cx="488206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mn-cs"/>
                </a:rPr>
                <a:t>Năm học này là năm đầu tiên lớp 4 thực hiện dạy - học theo chương trình GDPT 2018 nên có m</a:t>
              </a:r>
              <a:r>
                <a:rPr kumimoji="0" lang="vi-VN" sz="2000" b="1" i="0" u="none" strike="noStrike" kern="1200" cap="none" spc="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mn-cs"/>
                </a:rPr>
                <a:t>ột số </a:t>
              </a:r>
              <a:r>
                <a:rPr kumimoji="0" lang="en-US" sz="2000" b="1" i="0" u="none" strike="noStrike" kern="1200" cap="none" spc="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mn-cs"/>
                </a:rPr>
                <a:t>giáo viên còn lúng túng trong khâu lựa chọn, vận dụng phương pháp dạy học.</a:t>
              </a:r>
              <a:endParaRPr kumimoji="0" lang="en-US" sz="2800" b="1" i="0" u="none" strike="noStrike" kern="1200" cap="none" spc="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mn-cs"/>
              </a:endParaRPr>
            </a:p>
          </p:txBody>
        </p:sp>
        <p:sp>
          <p:nvSpPr>
            <p:cNvPr id="26" name="TextBox 25">
              <a:extLst>
                <a:ext uri="{FF2B5EF4-FFF2-40B4-BE49-F238E27FC236}">
                  <a16:creationId xmlns:a16="http://schemas.microsoft.com/office/drawing/2014/main" id="{A84F80EA-97FD-5644-DCC5-709901B685FA}"/>
                </a:ext>
              </a:extLst>
            </p:cNvPr>
            <p:cNvSpPr txBox="1"/>
            <p:nvPr/>
          </p:nvSpPr>
          <p:spPr>
            <a:xfrm>
              <a:off x="6681034" y="3167833"/>
              <a:ext cx="471455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mn-cs"/>
                </a:rPr>
                <a:t>HS với trình độ nhận thức khác nhau nên việc tiếp thu kiến thức không đồng đều</a:t>
              </a:r>
              <a:endParaRPr kumimoji="0" lang="en-US" sz="2000" b="1" i="0" u="none" strike="noStrike" kern="1200" cap="none" spc="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A35F8D31-C2B8-AE93-897A-97E67B49748F}"/>
                </a:ext>
              </a:extLst>
            </p:cNvPr>
            <p:cNvSpPr txBox="1"/>
            <p:nvPr/>
          </p:nvSpPr>
          <p:spPr>
            <a:xfrm>
              <a:off x="6524201" y="4702393"/>
              <a:ext cx="488206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mn-cs"/>
                </a:rPr>
                <a:t>Một số học sinh còn thụ động trong việc chuẩn bị bài ở nhà, nhút nhát khi tham gia hoạt động nhóm, nói nhỏ, thiếu tự tin trong giao tiếp </a:t>
              </a:r>
              <a:endParaRPr kumimoji="0" lang="en-US" sz="2000" b="1" i="0" u="none" strike="noStrike" kern="1200" cap="none" spc="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0B6895D0-37D3-B3E9-906D-E415532A3719}"/>
              </a:ext>
            </a:extLst>
          </p:cNvPr>
          <p:cNvSpPr txBox="1"/>
          <p:nvPr/>
        </p:nvSpPr>
        <p:spPr>
          <a:xfrm>
            <a:off x="380081" y="1024489"/>
            <a:ext cx="11594386" cy="604909"/>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pt-BR" sz="2800" b="1" i="0" u="none" strike="noStrike" kern="1200" cap="none" spc="2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Sau đây là kết quả khảo sát của lớp </a:t>
            </a:r>
            <a:r>
              <a:rPr kumimoji="0" lang="vi-VN" sz="2800" b="1" i="0" u="none" strike="noStrike" kern="1200" cap="none" spc="2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tôi</a:t>
            </a:r>
            <a:r>
              <a:rPr kumimoji="0" lang="pt-BR" sz="2800" b="1" i="0" u="none" strike="noStrike" kern="1200" cap="none" spc="2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trong thời gian đầu năm học:</a:t>
            </a:r>
            <a:endParaRPr kumimoji="0" lang="en-US" sz="2000" b="1" i="0" u="none" strike="noStrike" kern="1200" cap="none" spc="0" normalizeH="0" baseline="0" noProof="0">
              <a:ln>
                <a:noFill/>
              </a:ln>
              <a:solidFill>
                <a:srgbClr val="56CA95">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16" name="Table 15">
            <a:extLst>
              <a:ext uri="{FF2B5EF4-FFF2-40B4-BE49-F238E27FC236}">
                <a16:creationId xmlns:a16="http://schemas.microsoft.com/office/drawing/2014/main" id="{F88A39B2-2EEA-7AC4-EB50-CCA9E3FF9401}"/>
              </a:ext>
            </a:extLst>
          </p:cNvPr>
          <p:cNvGraphicFramePr>
            <a:graphicFrameLocks noGrp="1"/>
          </p:cNvGraphicFramePr>
          <p:nvPr>
            <p:extLst>
              <p:ext uri="{D42A27DB-BD31-4B8C-83A1-F6EECF244321}">
                <p14:modId xmlns:p14="http://schemas.microsoft.com/office/powerpoint/2010/main" val="2417307515"/>
              </p:ext>
            </p:extLst>
          </p:nvPr>
        </p:nvGraphicFramePr>
        <p:xfrm>
          <a:off x="837304" y="1800799"/>
          <a:ext cx="10176592" cy="4032711"/>
        </p:xfrm>
        <a:graphic>
          <a:graphicData uri="http://schemas.openxmlformats.org/drawingml/2006/table">
            <a:tbl>
              <a:tblPr firstRow="1" firstCol="1" lastRow="1" lastCol="1" bandRow="1" bandCol="1"/>
              <a:tblGrid>
                <a:gridCol w="1543827">
                  <a:extLst>
                    <a:ext uri="{9D8B030D-6E8A-4147-A177-3AD203B41FA5}">
                      <a16:colId xmlns:a16="http://schemas.microsoft.com/office/drawing/2014/main" val="4073680898"/>
                    </a:ext>
                  </a:extLst>
                </a:gridCol>
                <a:gridCol w="1407879">
                  <a:extLst>
                    <a:ext uri="{9D8B030D-6E8A-4147-A177-3AD203B41FA5}">
                      <a16:colId xmlns:a16="http://schemas.microsoft.com/office/drawing/2014/main" val="2964789168"/>
                    </a:ext>
                  </a:extLst>
                </a:gridCol>
                <a:gridCol w="1316862">
                  <a:extLst>
                    <a:ext uri="{9D8B030D-6E8A-4147-A177-3AD203B41FA5}">
                      <a16:colId xmlns:a16="http://schemas.microsoft.com/office/drawing/2014/main" val="2080966005"/>
                    </a:ext>
                  </a:extLst>
                </a:gridCol>
                <a:gridCol w="1477006">
                  <a:extLst>
                    <a:ext uri="{9D8B030D-6E8A-4147-A177-3AD203B41FA5}">
                      <a16:colId xmlns:a16="http://schemas.microsoft.com/office/drawing/2014/main" val="2738157229"/>
                    </a:ext>
                  </a:extLst>
                </a:gridCol>
                <a:gridCol w="1477006">
                  <a:extLst>
                    <a:ext uri="{9D8B030D-6E8A-4147-A177-3AD203B41FA5}">
                      <a16:colId xmlns:a16="http://schemas.microsoft.com/office/drawing/2014/main" val="3435144404"/>
                    </a:ext>
                  </a:extLst>
                </a:gridCol>
                <a:gridCol w="1477006">
                  <a:extLst>
                    <a:ext uri="{9D8B030D-6E8A-4147-A177-3AD203B41FA5}">
                      <a16:colId xmlns:a16="http://schemas.microsoft.com/office/drawing/2014/main" val="2876360196"/>
                    </a:ext>
                  </a:extLst>
                </a:gridCol>
                <a:gridCol w="1477006">
                  <a:extLst>
                    <a:ext uri="{9D8B030D-6E8A-4147-A177-3AD203B41FA5}">
                      <a16:colId xmlns:a16="http://schemas.microsoft.com/office/drawing/2014/main" val="3308070893"/>
                    </a:ext>
                  </a:extLst>
                </a:gridCol>
              </a:tblGrid>
              <a:tr h="963508">
                <a:tc rowSpan="2">
                  <a:txBody>
                    <a:bodyPr/>
                    <a:lstStyle/>
                    <a:p>
                      <a:pPr marL="0" marR="0" indent="21590" algn="ctr">
                        <a:lnSpc>
                          <a:spcPct val="130000"/>
                        </a:lnSpc>
                        <a:spcBef>
                          <a:spcPts val="0"/>
                        </a:spcBef>
                        <a:spcAft>
                          <a:spcPts val="0"/>
                        </a:spcAft>
                        <a:tabLst>
                          <a:tab pos="0" algn="l"/>
                        </a:tabLst>
                      </a:pPr>
                      <a:r>
                        <a:rPr lang="pt-BR" sz="4000" b="1"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Tổng số HS</a:t>
                      </a:r>
                      <a:endParaRPr lang="en-US" sz="32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2">
                  <a:txBody>
                    <a:bodyPr/>
                    <a:lstStyle/>
                    <a:p>
                      <a:pPr marL="0" marR="0" algn="ctr">
                        <a:lnSpc>
                          <a:spcPct val="130000"/>
                        </a:lnSpc>
                        <a:spcBef>
                          <a:spcPts val="0"/>
                        </a:spcBef>
                        <a:spcAft>
                          <a:spcPts val="0"/>
                        </a:spcAft>
                      </a:pPr>
                      <a:r>
                        <a:rPr lang="pt-BR" sz="4000" b="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a:t>
                      </a:r>
                      <a:endParaRPr lang="en-US" sz="32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2">
                  <a:txBody>
                    <a:bodyPr/>
                    <a:lstStyle/>
                    <a:p>
                      <a:pPr marL="0" marR="0" algn="ctr">
                        <a:lnSpc>
                          <a:spcPct val="130000"/>
                        </a:lnSpc>
                        <a:spcBef>
                          <a:spcPts val="0"/>
                        </a:spcBef>
                        <a:spcAft>
                          <a:spcPts val="0"/>
                        </a:spcAft>
                      </a:pPr>
                      <a:r>
                        <a:rPr lang="pt-BR" sz="4000" b="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H</a:t>
                      </a:r>
                      <a:endParaRPr lang="en-US" sz="32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2">
                  <a:txBody>
                    <a:bodyPr/>
                    <a:lstStyle/>
                    <a:p>
                      <a:pPr marL="0" marR="21590" algn="ctr">
                        <a:lnSpc>
                          <a:spcPct val="130000"/>
                        </a:lnSpc>
                        <a:spcBef>
                          <a:spcPts val="0"/>
                        </a:spcBef>
                        <a:spcAft>
                          <a:spcPts val="0"/>
                        </a:spcAft>
                      </a:pPr>
                      <a:r>
                        <a:rPr lang="pt-BR" sz="4000" b="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a:t>
                      </a:r>
                      <a:endParaRPr lang="en-US" sz="32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2892556989"/>
                  </a:ext>
                </a:extLst>
              </a:tr>
              <a:tr h="2105695">
                <a:tc vMerge="1">
                  <a:txBody>
                    <a:bodyPr/>
                    <a:lstStyle/>
                    <a:p>
                      <a:endParaRPr lang="en-US"/>
                    </a:p>
                  </a:txBody>
                  <a:tcPr/>
                </a:tc>
                <a:tc>
                  <a:txBody>
                    <a:bodyPr/>
                    <a:lstStyle/>
                    <a:p>
                      <a:pPr marL="0" marR="0" algn="ctr">
                        <a:lnSpc>
                          <a:spcPct val="130000"/>
                        </a:lnSpc>
                        <a:spcBef>
                          <a:spcPts val="0"/>
                        </a:spcBef>
                        <a:spcAft>
                          <a:spcPts val="0"/>
                        </a:spcAft>
                      </a:pPr>
                      <a:r>
                        <a:rPr lang="en-US" sz="4000" b="1"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SL</a:t>
                      </a:r>
                      <a:endParaRPr lang="en-US" sz="32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30000"/>
                        </a:lnSpc>
                        <a:spcBef>
                          <a:spcPts val="0"/>
                        </a:spcBef>
                        <a:spcAft>
                          <a:spcPts val="0"/>
                        </a:spcAft>
                      </a:pPr>
                      <a:r>
                        <a:rPr lang="pt-BR" sz="4000" b="1"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30000"/>
                        </a:lnSpc>
                        <a:spcBef>
                          <a:spcPts val="0"/>
                        </a:spcBef>
                        <a:spcAft>
                          <a:spcPts val="0"/>
                        </a:spcAft>
                      </a:pPr>
                      <a:r>
                        <a:rPr lang="en-US" sz="4000" b="1"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SL</a:t>
                      </a:r>
                      <a:endParaRPr lang="en-US" sz="32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30000"/>
                        </a:lnSpc>
                        <a:spcBef>
                          <a:spcPts val="0"/>
                        </a:spcBef>
                        <a:spcAft>
                          <a:spcPts val="0"/>
                        </a:spcAft>
                      </a:pPr>
                      <a:r>
                        <a:rPr lang="en-US" sz="4000" b="1"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30000"/>
                        </a:lnSpc>
                        <a:spcBef>
                          <a:spcPts val="0"/>
                        </a:spcBef>
                        <a:spcAft>
                          <a:spcPts val="0"/>
                        </a:spcAft>
                      </a:pPr>
                      <a:r>
                        <a:rPr lang="en-US" sz="4000" b="1"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SL</a:t>
                      </a:r>
                      <a:endParaRPr lang="en-US" sz="32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21590" algn="ctr">
                        <a:lnSpc>
                          <a:spcPct val="130000"/>
                        </a:lnSpc>
                        <a:spcBef>
                          <a:spcPts val="0"/>
                        </a:spcBef>
                        <a:spcAft>
                          <a:spcPts val="0"/>
                        </a:spcAft>
                      </a:pPr>
                      <a:r>
                        <a:rPr lang="en-US" sz="4000" b="1"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56560338"/>
                  </a:ext>
                </a:extLst>
              </a:tr>
              <a:tr h="963508">
                <a:tc>
                  <a:txBody>
                    <a:bodyPr/>
                    <a:lstStyle/>
                    <a:p>
                      <a:pPr marL="0" marR="0" algn="ctr">
                        <a:lnSpc>
                          <a:spcPct val="130000"/>
                        </a:lnSpc>
                        <a:spcBef>
                          <a:spcPts val="0"/>
                        </a:spcBef>
                        <a:spcAft>
                          <a:spcPts val="0"/>
                        </a:spcAft>
                      </a:pPr>
                      <a:r>
                        <a:rPr lang="en-US" sz="40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28</a:t>
                      </a:r>
                      <a:endParaRPr lang="en-US" sz="32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400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12</a:t>
                      </a:r>
                      <a:endParaRPr lang="en-US" sz="32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pt-BR" sz="40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42</a:t>
                      </a:r>
                      <a:endParaRPr lang="en-US" sz="32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pt-BR" sz="40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13</a:t>
                      </a:r>
                      <a:endParaRPr lang="en-US" sz="32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1590" algn="ctr">
                        <a:lnSpc>
                          <a:spcPct val="130000"/>
                        </a:lnSpc>
                        <a:spcBef>
                          <a:spcPts val="0"/>
                        </a:spcBef>
                        <a:spcAft>
                          <a:spcPts val="0"/>
                        </a:spcAft>
                      </a:pPr>
                      <a:r>
                        <a:rPr lang="en-US" sz="40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46</a:t>
                      </a:r>
                      <a:endParaRPr lang="en-US" sz="32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400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3</a:t>
                      </a:r>
                      <a:endParaRPr lang="en-US" sz="32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1590" algn="ctr">
                        <a:lnSpc>
                          <a:spcPct val="130000"/>
                        </a:lnSpc>
                        <a:spcBef>
                          <a:spcPts val="0"/>
                        </a:spcBef>
                        <a:spcAft>
                          <a:spcPts val="0"/>
                        </a:spcAft>
                      </a:pPr>
                      <a:r>
                        <a:rPr lang="en-US" sz="32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12</a:t>
                      </a:r>
                      <a:endParaRPr lang="en-US" sz="32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187725"/>
                  </a:ext>
                </a:extLst>
              </a:tr>
            </a:tbl>
          </a:graphicData>
        </a:graphic>
      </p:graphicFrame>
    </p:spTree>
    <p:extLst>
      <p:ext uri="{BB962C8B-B14F-4D97-AF65-F5344CB8AC3E}">
        <p14:creationId xmlns:p14="http://schemas.microsoft.com/office/powerpoint/2010/main" val="34751160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039892" y="80154"/>
            <a:ext cx="886635" cy="1213682"/>
            <a:chOff x="1795522" y="3189767"/>
            <a:chExt cx="886635" cy="1213682"/>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522" y="3189767"/>
              <a:ext cx="521395" cy="777748"/>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024" y="3997517"/>
              <a:ext cx="272133" cy="405932"/>
            </a:xfrm>
            <a:prstGeom prst="rect">
              <a:avLst/>
            </a:prstGeom>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239" y="-111105"/>
            <a:ext cx="1133810" cy="1691266"/>
          </a:xfrm>
          <a:prstGeom prst="rect">
            <a:avLst/>
          </a:prstGeom>
        </p:spPr>
      </p:pic>
      <p:sp>
        <p:nvSpPr>
          <p:cNvPr id="31" name="KSO_Shape"/>
          <p:cNvSpPr/>
          <p:nvPr/>
        </p:nvSpPr>
        <p:spPr bwMode="auto">
          <a:xfrm>
            <a:off x="1931811" y="371189"/>
            <a:ext cx="1905000" cy="10477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3" name="KSO_Shape"/>
          <p:cNvSpPr/>
          <p:nvPr/>
        </p:nvSpPr>
        <p:spPr bwMode="auto">
          <a:xfrm>
            <a:off x="5792591" y="107886"/>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4" name="KSO_Shape"/>
          <p:cNvSpPr/>
          <p:nvPr/>
        </p:nvSpPr>
        <p:spPr bwMode="auto">
          <a:xfrm>
            <a:off x="9599059" y="58399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5" name="KSO_Shape"/>
          <p:cNvSpPr/>
          <p:nvPr/>
        </p:nvSpPr>
        <p:spPr bwMode="auto">
          <a:xfrm>
            <a:off x="132613" y="109402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6" name="KSO_Shape"/>
          <p:cNvSpPr/>
          <p:nvPr/>
        </p:nvSpPr>
        <p:spPr bwMode="auto">
          <a:xfrm>
            <a:off x="7504777" y="715063"/>
            <a:ext cx="1786532" cy="98259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532" y="1514349"/>
            <a:ext cx="1520515" cy="2268101"/>
          </a:xfrm>
          <a:prstGeom prst="rect">
            <a:avLst/>
          </a:prstGeom>
        </p:spPr>
      </p:pic>
      <p:sp>
        <p:nvSpPr>
          <p:cNvPr id="2" name="文本框 16">
            <a:extLst>
              <a:ext uri="{FF2B5EF4-FFF2-40B4-BE49-F238E27FC236}">
                <a16:creationId xmlns:a16="http://schemas.microsoft.com/office/drawing/2014/main" id="{2A739999-FC28-3FD8-4AD8-F166AB3518FA}"/>
              </a:ext>
            </a:extLst>
          </p:cNvPr>
          <p:cNvSpPr txBox="1"/>
          <p:nvPr/>
        </p:nvSpPr>
        <p:spPr>
          <a:xfrm>
            <a:off x="2497568" y="1131813"/>
            <a:ext cx="10483521"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0" normalizeH="0" baseline="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3. </a:t>
            </a:r>
            <a:r>
              <a:rPr kumimoji="0" lang="en-US" altLang="zh-CN" sz="6000" b="0" i="0" u="none" strike="noStrike" kern="1200" cap="none" spc="0" normalizeH="0" baseline="0" noProof="0" dirty="0" err="1"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Phương</a:t>
            </a:r>
            <a:r>
              <a:rPr kumimoji="0" lang="en-US" altLang="zh-CN" sz="6000" b="0" i="0" u="none" strike="noStrike" kern="1200" cap="none" spc="0" normalizeH="0" baseline="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6000" b="0" i="0" u="none" strike="noStrike" kern="1200" cap="none" spc="0" normalizeH="0" baseline="0" noProof="0" dirty="0" err="1"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pháp</a:t>
            </a:r>
            <a:r>
              <a:rPr kumimoji="0" lang="en-US" altLang="zh-CN" sz="6000" b="0" i="0" u="none" strike="noStrike" kern="1200" cap="none" spc="0" normalizeH="0" baseline="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6000" b="0" i="0" u="none" strike="noStrike" kern="1200" cap="none" spc="0" normalizeH="0" baseline="0" noProof="0" dirty="0" err="1"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nghiên</a:t>
            </a:r>
            <a:r>
              <a:rPr kumimoji="0" lang="en-US" altLang="zh-CN" sz="6000" b="0" i="0" u="none" strike="noStrike" kern="1200" cap="none" spc="0" normalizeH="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6000" b="0" i="0" u="none" strike="noStrike" kern="1200" cap="none" spc="0" normalizeH="0" noProof="0" dirty="0" err="1"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cứu</a:t>
            </a:r>
            <a:endParaRPr kumimoji="0" lang="zh-CN" altLang="en-US" sz="6000" b="0" i="0" u="none" strike="noStrike" kern="1200" cap="none" spc="0" normalizeH="0" baseline="0" noProof="0" dirty="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endParaRPr>
          </a:p>
        </p:txBody>
      </p:sp>
    </p:spTree>
    <p:extLst>
      <p:ext uri="{BB962C8B-B14F-4D97-AF65-F5344CB8AC3E}">
        <p14:creationId xmlns:p14="http://schemas.microsoft.com/office/powerpoint/2010/main" val="2028504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0-#ppt_w/2"/>
                                          </p:val>
                                        </p:tav>
                                        <p:tav tm="100000">
                                          <p:val>
                                            <p:strVal val="#ppt_x"/>
                                          </p:val>
                                        </p:tav>
                                      </p:tavLst>
                                    </p:anim>
                                    <p:anim calcmode="lin" valueType="num">
                                      <p:cBhvr additive="base">
                                        <p:cTn id="8" dur="1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500" fill="hold"/>
                                        <p:tgtEl>
                                          <p:spTgt spid="31"/>
                                        </p:tgtEl>
                                        <p:attrNameLst>
                                          <p:attrName>ppt_x</p:attrName>
                                        </p:attrNameLst>
                                      </p:cBhvr>
                                      <p:tavLst>
                                        <p:tav tm="0">
                                          <p:val>
                                            <p:strVal val="0-#ppt_w/2"/>
                                          </p:val>
                                        </p:tav>
                                        <p:tav tm="100000">
                                          <p:val>
                                            <p:strVal val="#ppt_x"/>
                                          </p:val>
                                        </p:tav>
                                      </p:tavLst>
                                    </p:anim>
                                    <p:anim calcmode="lin" valueType="num">
                                      <p:cBhvr additive="base">
                                        <p:cTn id="12" dur="1500" fill="hold"/>
                                        <p:tgtEl>
                                          <p:spTgt spid="31"/>
                                        </p:tgtEl>
                                        <p:attrNameLst>
                                          <p:attrName>ppt_y</p:attrName>
                                        </p:attrNameLst>
                                      </p:cBhvr>
                                      <p:tavLst>
                                        <p:tav tm="0">
                                          <p:val>
                                            <p:strVal val="#ppt_y"/>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500"/>
                                        <p:tgtEl>
                                          <p:spTgt spid="31"/>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1500" fill="hold"/>
                                        <p:tgtEl>
                                          <p:spTgt spid="33"/>
                                        </p:tgtEl>
                                        <p:attrNameLst>
                                          <p:attrName>ppt_x</p:attrName>
                                        </p:attrNameLst>
                                      </p:cBhvr>
                                      <p:tavLst>
                                        <p:tav tm="0">
                                          <p:val>
                                            <p:strVal val="0-#ppt_w/2"/>
                                          </p:val>
                                        </p:tav>
                                        <p:tav tm="100000">
                                          <p:val>
                                            <p:strVal val="#ppt_x"/>
                                          </p:val>
                                        </p:tav>
                                      </p:tavLst>
                                    </p:anim>
                                    <p:anim calcmode="lin" valueType="num">
                                      <p:cBhvr additive="base">
                                        <p:cTn id="19" dur="1500" fill="hold"/>
                                        <p:tgtEl>
                                          <p:spTgt spid="33"/>
                                        </p:tgtEl>
                                        <p:attrNameLst>
                                          <p:attrName>ppt_y</p:attrName>
                                        </p:attrNameLst>
                                      </p:cBhvr>
                                      <p:tavLst>
                                        <p:tav tm="0">
                                          <p:val>
                                            <p:strVal val="#ppt_y"/>
                                          </p:val>
                                        </p:tav>
                                        <p:tav tm="100000">
                                          <p:val>
                                            <p:strVal val="#ppt_y"/>
                                          </p:val>
                                        </p:tav>
                                      </p:tavLst>
                                    </p:anim>
                                  </p:childTnLst>
                                </p:cTn>
                              </p:par>
                              <p:par>
                                <p:cTn id="20" presetID="10" presetClass="entr" presetSubtype="0" fill="hold" grpId="1"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500"/>
                                        <p:tgtEl>
                                          <p:spTgt spid="33"/>
                                        </p:tgtEl>
                                      </p:cBhvr>
                                    </p:animEffect>
                                  </p:childTnLst>
                                </p:cTn>
                              </p:par>
                              <p:par>
                                <p:cTn id="23" presetID="2" presetClass="entr" presetSubtype="8" fill="hold" grpId="0" nodeType="withEffect">
                                  <p:stCondLst>
                                    <p:cond delay="50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500" fill="hold"/>
                                        <p:tgtEl>
                                          <p:spTgt spid="36"/>
                                        </p:tgtEl>
                                        <p:attrNameLst>
                                          <p:attrName>ppt_x</p:attrName>
                                        </p:attrNameLst>
                                      </p:cBhvr>
                                      <p:tavLst>
                                        <p:tav tm="0">
                                          <p:val>
                                            <p:strVal val="0-#ppt_w/2"/>
                                          </p:val>
                                        </p:tav>
                                        <p:tav tm="100000">
                                          <p:val>
                                            <p:strVal val="#ppt_x"/>
                                          </p:val>
                                        </p:tav>
                                      </p:tavLst>
                                    </p:anim>
                                    <p:anim calcmode="lin" valueType="num">
                                      <p:cBhvr additive="base">
                                        <p:cTn id="26" dur="1500" fill="hold"/>
                                        <p:tgtEl>
                                          <p:spTgt spid="36"/>
                                        </p:tgtEl>
                                        <p:attrNameLst>
                                          <p:attrName>ppt_y</p:attrName>
                                        </p:attrNameLst>
                                      </p:cBhvr>
                                      <p:tavLst>
                                        <p:tav tm="0">
                                          <p:val>
                                            <p:strVal val="#ppt_y"/>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500"/>
                                        <p:tgtEl>
                                          <p:spTgt spid="36"/>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1500" fill="hold"/>
                                        <p:tgtEl>
                                          <p:spTgt spid="34"/>
                                        </p:tgtEl>
                                        <p:attrNameLst>
                                          <p:attrName>ppt_x</p:attrName>
                                        </p:attrNameLst>
                                      </p:cBhvr>
                                      <p:tavLst>
                                        <p:tav tm="0">
                                          <p:val>
                                            <p:strVal val="0-#ppt_w/2"/>
                                          </p:val>
                                        </p:tav>
                                        <p:tav tm="100000">
                                          <p:val>
                                            <p:strVal val="#ppt_x"/>
                                          </p:val>
                                        </p:tav>
                                      </p:tavLst>
                                    </p:anim>
                                    <p:anim calcmode="lin" valueType="num">
                                      <p:cBhvr additive="base">
                                        <p:cTn id="33" dur="1500" fill="hold"/>
                                        <p:tgtEl>
                                          <p:spTgt spid="34"/>
                                        </p:tgtEl>
                                        <p:attrNameLst>
                                          <p:attrName>ppt_y</p:attrName>
                                        </p:attrNameLst>
                                      </p:cBhvr>
                                      <p:tavLst>
                                        <p:tav tm="0">
                                          <p:val>
                                            <p:strVal val="#ppt_y"/>
                                          </p:val>
                                        </p:tav>
                                        <p:tav tm="100000">
                                          <p:val>
                                            <p:strVal val="#ppt_y"/>
                                          </p:val>
                                        </p:tav>
                                      </p:tavLst>
                                    </p:anim>
                                  </p:childTnLst>
                                </p:cTn>
                              </p:par>
                              <p:par>
                                <p:cTn id="34" presetID="10" presetClass="entr" presetSubtype="0" fill="hold" grpId="1"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500"/>
                                        <p:tgtEl>
                                          <p:spTgt spid="3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250"/>
                                        <p:tgtEl>
                                          <p:spTgt spid="35"/>
                                        </p:tgtEl>
                                      </p:cBhvr>
                                    </p:animEffect>
                                  </p:childTnLst>
                                </p:cTn>
                              </p:par>
                              <p:par>
                                <p:cTn id="40" presetID="42" presetClass="entr" presetSubtype="0" fill="hold" nodeType="withEffect">
                                  <p:stCondLst>
                                    <p:cond delay="2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37"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900" decel="100000" fill="hold"/>
                                        <p:tgtEl>
                                          <p:spTgt spid="3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Effect transition="in" filter="fade">
                                      <p:cBhvr>
                                        <p:cTn id="61" dur="1000"/>
                                        <p:tgtEl>
                                          <p:spTgt spid="30"/>
                                        </p:tgtEl>
                                      </p:cBhvr>
                                    </p:animEffect>
                                  </p:childTnLst>
                                </p:cTn>
                              </p:par>
                            </p:childTnLst>
                          </p:cTn>
                        </p:par>
                        <p:par>
                          <p:cTn id="62" fill="hold">
                            <p:stCondLst>
                              <p:cond delay="2500"/>
                            </p:stCondLst>
                            <p:childTnLst>
                              <p:par>
                                <p:cTn id="63" presetID="26" presetClass="emph" presetSubtype="0" fill="hold" nodeType="afterEffect">
                                  <p:stCondLst>
                                    <p:cond delay="0"/>
                                  </p:stCondLst>
                                  <p:childTnLst>
                                    <p:animEffect transition="out" filter="fade">
                                      <p:cBhvr>
                                        <p:cTn id="64" dur="500" tmFilter="0, 0; .2, .5; .8, .5; 1, 0"/>
                                        <p:tgtEl>
                                          <p:spTgt spid="30"/>
                                        </p:tgtEl>
                                      </p:cBhvr>
                                    </p:animEffect>
                                    <p:animScale>
                                      <p:cBhvr>
                                        <p:cTn id="65" dur="250" autoRev="1" fill="hold"/>
                                        <p:tgtEl>
                                          <p:spTgt spid="30"/>
                                        </p:tgtEl>
                                      </p:cBhvr>
                                      <p:by x="105000" y="105000"/>
                                    </p:animScale>
                                  </p:childTnLst>
                                </p:cTn>
                              </p:par>
                            </p:childTnLst>
                          </p:cTn>
                        </p:par>
                        <p:par>
                          <p:cTn id="66" fill="hold">
                            <p:stCondLst>
                              <p:cond delay="3000"/>
                            </p:stCondLst>
                            <p:childTnLst>
                              <p:par>
                                <p:cTn id="67" presetID="26" presetClass="emph" presetSubtype="0" fill="hold" nodeType="afterEffect">
                                  <p:stCondLst>
                                    <p:cond delay="0"/>
                                  </p:stCondLst>
                                  <p:childTnLst>
                                    <p:animEffect transition="out" filter="fade">
                                      <p:cBhvr>
                                        <p:cTn id="68" dur="500" tmFilter="0, 0; .2, .5; .8, .5; 1, 0"/>
                                        <p:tgtEl>
                                          <p:spTgt spid="30"/>
                                        </p:tgtEl>
                                      </p:cBhvr>
                                    </p:animEffect>
                                    <p:animScale>
                                      <p:cBhvr>
                                        <p:cTn id="69" dur="250" autoRev="1" fill="hold"/>
                                        <p:tgtEl>
                                          <p:spTgt spid="30"/>
                                        </p:tgtEl>
                                      </p:cBhvr>
                                      <p:by x="105000" y="105000"/>
                                    </p:animScale>
                                  </p:childTnLst>
                                </p:cTn>
                              </p:par>
                            </p:childTnLst>
                          </p:cTn>
                        </p:par>
                        <p:par>
                          <p:cTn id="70" fill="hold">
                            <p:stCondLst>
                              <p:cond delay="3500"/>
                            </p:stCondLst>
                            <p:childTnLst>
                              <p:par>
                                <p:cTn id="71" presetID="26" presetClass="emph" presetSubtype="0" fill="hold" nodeType="afterEffect">
                                  <p:stCondLst>
                                    <p:cond delay="0"/>
                                  </p:stCondLst>
                                  <p:childTnLst>
                                    <p:animEffect transition="out" filter="fade">
                                      <p:cBhvr>
                                        <p:cTn id="72" dur="500" tmFilter="0, 0; .2, .5; .8, .5; 1, 0"/>
                                        <p:tgtEl>
                                          <p:spTgt spid="30"/>
                                        </p:tgtEl>
                                      </p:cBhvr>
                                    </p:animEffect>
                                    <p:animScale>
                                      <p:cBhvr>
                                        <p:cTn id="73" dur="250" autoRev="1" fill="hold"/>
                                        <p:tgtEl>
                                          <p:spTgt spid="30"/>
                                        </p:tgtEl>
                                      </p:cBhvr>
                                      <p:by x="105000" y="105000"/>
                                    </p:animScale>
                                  </p:childTnLst>
                                </p:cTn>
                              </p:par>
                            </p:childTnLst>
                          </p:cTn>
                        </p:par>
                        <p:par>
                          <p:cTn id="74" fill="hold">
                            <p:stCondLst>
                              <p:cond delay="4000"/>
                            </p:stCondLst>
                            <p:childTnLst>
                              <p:par>
                                <p:cTn id="75" presetID="26" presetClass="emph" presetSubtype="0" fill="hold" nodeType="after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cTn>
                              </p:par>
                            </p:childTnLst>
                          </p:cTn>
                        </p:par>
                        <p:par>
                          <p:cTn id="78" fill="hold">
                            <p:stCondLst>
                              <p:cond delay="4500"/>
                            </p:stCondLst>
                            <p:childTnLst>
                              <p:par>
                                <p:cTn id="79" presetID="26" presetClass="emph" presetSubtype="0" fill="hold" nodeType="afterEffect">
                                  <p:stCondLst>
                                    <p:cond delay="0"/>
                                  </p:stCondLst>
                                  <p:childTnLst>
                                    <p:animEffect transition="out" filter="fade">
                                      <p:cBhvr>
                                        <p:cTn id="80" dur="500" tmFilter="0, 0; .2, .5; .8, .5; 1, 0"/>
                                        <p:tgtEl>
                                          <p:spTgt spid="30"/>
                                        </p:tgtEl>
                                      </p:cBhvr>
                                    </p:animEffect>
                                    <p:animScale>
                                      <p:cBhvr>
                                        <p:cTn id="81" dur="250" autoRev="1" fill="hold"/>
                                        <p:tgtEl>
                                          <p:spTgt spid="30"/>
                                        </p:tgtEl>
                                      </p:cBhvr>
                                      <p:by x="105000" y="105000"/>
                                    </p:animScale>
                                  </p:childTnLst>
                                </p:cTn>
                              </p:par>
                            </p:childTnLst>
                          </p:cTn>
                        </p:par>
                        <p:par>
                          <p:cTn id="82" fill="hold">
                            <p:stCondLst>
                              <p:cond delay="5000"/>
                            </p:stCondLst>
                            <p:childTnLst>
                              <p:par>
                                <p:cTn id="83" presetID="2" presetClass="entr" presetSubtype="2" fill="hold" grpId="0" nodeType="after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750" fill="hold"/>
                                        <p:tgtEl>
                                          <p:spTgt spid="2"/>
                                        </p:tgtEl>
                                        <p:attrNameLst>
                                          <p:attrName>ppt_x</p:attrName>
                                        </p:attrNameLst>
                                      </p:cBhvr>
                                      <p:tavLst>
                                        <p:tav tm="0">
                                          <p:val>
                                            <p:strVal val="1+#ppt_w/2"/>
                                          </p:val>
                                        </p:tav>
                                        <p:tav tm="100000">
                                          <p:val>
                                            <p:strVal val="#ppt_x"/>
                                          </p:val>
                                        </p:tav>
                                      </p:tavLst>
                                    </p:anim>
                                    <p:anim calcmode="lin" valueType="num">
                                      <p:cBhvr additive="base">
                                        <p:cTn id="86"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039892" y="80154"/>
            <a:ext cx="886635" cy="1213682"/>
            <a:chOff x="1795522" y="3189767"/>
            <a:chExt cx="886635" cy="1213682"/>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522" y="3189767"/>
              <a:ext cx="521395" cy="777748"/>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024" y="3997517"/>
              <a:ext cx="272133" cy="405932"/>
            </a:xfrm>
            <a:prstGeom prst="rect">
              <a:avLst/>
            </a:prstGeom>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239" y="-111105"/>
            <a:ext cx="1133810" cy="1691266"/>
          </a:xfrm>
          <a:prstGeom prst="rect">
            <a:avLst/>
          </a:prstGeom>
        </p:spPr>
      </p:pic>
      <p:sp>
        <p:nvSpPr>
          <p:cNvPr id="31" name="KSO_Shape"/>
          <p:cNvSpPr/>
          <p:nvPr/>
        </p:nvSpPr>
        <p:spPr bwMode="auto">
          <a:xfrm>
            <a:off x="1931811" y="371189"/>
            <a:ext cx="1905000" cy="10477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3" name="KSO_Shape"/>
          <p:cNvSpPr/>
          <p:nvPr/>
        </p:nvSpPr>
        <p:spPr bwMode="auto">
          <a:xfrm>
            <a:off x="5792591" y="107886"/>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4" name="KSO_Shape"/>
          <p:cNvSpPr/>
          <p:nvPr/>
        </p:nvSpPr>
        <p:spPr bwMode="auto">
          <a:xfrm>
            <a:off x="9599059" y="58399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5" name="KSO_Shape"/>
          <p:cNvSpPr/>
          <p:nvPr/>
        </p:nvSpPr>
        <p:spPr bwMode="auto">
          <a:xfrm>
            <a:off x="132613" y="109402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6" name="KSO_Shape"/>
          <p:cNvSpPr/>
          <p:nvPr/>
        </p:nvSpPr>
        <p:spPr bwMode="auto">
          <a:xfrm>
            <a:off x="7504777" y="715063"/>
            <a:ext cx="1786532" cy="98259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532" y="1514349"/>
            <a:ext cx="1520515" cy="2268101"/>
          </a:xfrm>
          <a:prstGeom prst="rect">
            <a:avLst/>
          </a:prstGeom>
        </p:spPr>
      </p:pic>
      <p:sp>
        <p:nvSpPr>
          <p:cNvPr id="2" name="文本框 16">
            <a:extLst>
              <a:ext uri="{FF2B5EF4-FFF2-40B4-BE49-F238E27FC236}">
                <a16:creationId xmlns:a16="http://schemas.microsoft.com/office/drawing/2014/main" id="{2A739999-FC28-3FD8-4AD8-F166AB3518FA}"/>
              </a:ext>
            </a:extLst>
          </p:cNvPr>
          <p:cNvSpPr txBox="1"/>
          <p:nvPr/>
        </p:nvSpPr>
        <p:spPr>
          <a:xfrm>
            <a:off x="2106870" y="550796"/>
            <a:ext cx="10483521"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800" dirty="0">
                <a:solidFill>
                  <a:srgbClr val="BF3B72"/>
                </a:solidFill>
                <a:latin typeface="#9Slide04 SFU CenturySchoolbook" panose="00000400000000000000" pitchFamily="2" charset="0"/>
                <a:ea typeface="Montserrat" panose="00000500000000000000" charset="0"/>
                <a:cs typeface="Montserrat" panose="00000500000000000000" charset="0"/>
              </a:rPr>
              <a:t>4</a:t>
            </a:r>
            <a:r>
              <a:rPr kumimoji="0" lang="en-US" altLang="zh-CN" sz="8800" b="0" i="0" u="none" strike="noStrike" kern="1200" cap="none" spc="0" normalizeH="0" baseline="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8800" b="0" i="0" u="none" strike="noStrike" kern="1200" cap="none" spc="0" normalizeH="0" baseline="0" noProof="0" dirty="0" err="1">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Các</a:t>
            </a:r>
            <a:r>
              <a:rPr kumimoji="0" lang="en-US" altLang="zh-CN" sz="8800" b="0" i="0" u="none" strike="noStrike" kern="1200" cap="none" spc="0" normalizeH="0" baseline="0" noProof="0" dirty="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8800" b="0" i="0" u="none" strike="noStrike" kern="1200" cap="none" spc="0" normalizeH="0" baseline="0" noProof="0" dirty="0" err="1">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biện</a:t>
            </a:r>
            <a:r>
              <a:rPr kumimoji="0" lang="en-US" altLang="zh-CN" sz="8800" b="0" i="0" u="none" strike="noStrike" kern="1200" cap="none" spc="0" normalizeH="0" baseline="0" noProof="0" dirty="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8800" b="0" i="0" u="none" strike="noStrike" kern="1200" cap="none" spc="0" normalizeH="0" baseline="0" noProof="0" dirty="0" err="1"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pháp</a:t>
            </a:r>
            <a:r>
              <a:rPr kumimoji="0" lang="en-US" altLang="zh-CN" sz="8800" b="0" i="0" u="none" strike="noStrike" kern="1200" cap="none" spc="0" normalizeH="0" baseline="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8800" b="0" i="0" u="none" strike="noStrike" kern="1200" cap="none" spc="0" normalizeH="0" baseline="0" noProof="0" dirty="0" err="1"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đã</a:t>
            </a:r>
            <a:endParaRPr kumimoji="0" lang="en-US" altLang="zh-CN" sz="8800" b="0" i="0" u="none" strike="noStrike" kern="1200" cap="none" spc="0" normalizeH="0" baseline="0" noProof="0" dirty="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err="1">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thực</a:t>
            </a:r>
            <a:r>
              <a:rPr kumimoji="0" lang="en-US" altLang="zh-CN" sz="8800" b="0" i="0" u="none" strike="noStrike" kern="1200" cap="none" spc="0" normalizeH="0" baseline="0" noProof="0" dirty="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8800" b="0" i="0" u="none" strike="noStrike" kern="1200" cap="none" spc="0" normalizeH="0" baseline="0" noProof="0" dirty="0" err="1">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hiện</a:t>
            </a:r>
            <a:endParaRPr kumimoji="0" lang="zh-CN" altLang="en-US" sz="8800" b="0" i="0" u="none" strike="noStrike" kern="1200" cap="none" spc="0" normalizeH="0" baseline="0" noProof="0" dirty="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endParaRPr>
          </a:p>
        </p:txBody>
      </p:sp>
    </p:spTree>
    <p:extLst>
      <p:ext uri="{BB962C8B-B14F-4D97-AF65-F5344CB8AC3E}">
        <p14:creationId xmlns:p14="http://schemas.microsoft.com/office/powerpoint/2010/main" val="12416330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0-#ppt_w/2"/>
                                          </p:val>
                                        </p:tav>
                                        <p:tav tm="100000">
                                          <p:val>
                                            <p:strVal val="#ppt_x"/>
                                          </p:val>
                                        </p:tav>
                                      </p:tavLst>
                                    </p:anim>
                                    <p:anim calcmode="lin" valueType="num">
                                      <p:cBhvr additive="base">
                                        <p:cTn id="8" dur="1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500" fill="hold"/>
                                        <p:tgtEl>
                                          <p:spTgt spid="31"/>
                                        </p:tgtEl>
                                        <p:attrNameLst>
                                          <p:attrName>ppt_x</p:attrName>
                                        </p:attrNameLst>
                                      </p:cBhvr>
                                      <p:tavLst>
                                        <p:tav tm="0">
                                          <p:val>
                                            <p:strVal val="0-#ppt_w/2"/>
                                          </p:val>
                                        </p:tav>
                                        <p:tav tm="100000">
                                          <p:val>
                                            <p:strVal val="#ppt_x"/>
                                          </p:val>
                                        </p:tav>
                                      </p:tavLst>
                                    </p:anim>
                                    <p:anim calcmode="lin" valueType="num">
                                      <p:cBhvr additive="base">
                                        <p:cTn id="12" dur="1500" fill="hold"/>
                                        <p:tgtEl>
                                          <p:spTgt spid="31"/>
                                        </p:tgtEl>
                                        <p:attrNameLst>
                                          <p:attrName>ppt_y</p:attrName>
                                        </p:attrNameLst>
                                      </p:cBhvr>
                                      <p:tavLst>
                                        <p:tav tm="0">
                                          <p:val>
                                            <p:strVal val="#ppt_y"/>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500"/>
                                        <p:tgtEl>
                                          <p:spTgt spid="31"/>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1500" fill="hold"/>
                                        <p:tgtEl>
                                          <p:spTgt spid="33"/>
                                        </p:tgtEl>
                                        <p:attrNameLst>
                                          <p:attrName>ppt_x</p:attrName>
                                        </p:attrNameLst>
                                      </p:cBhvr>
                                      <p:tavLst>
                                        <p:tav tm="0">
                                          <p:val>
                                            <p:strVal val="0-#ppt_w/2"/>
                                          </p:val>
                                        </p:tav>
                                        <p:tav tm="100000">
                                          <p:val>
                                            <p:strVal val="#ppt_x"/>
                                          </p:val>
                                        </p:tav>
                                      </p:tavLst>
                                    </p:anim>
                                    <p:anim calcmode="lin" valueType="num">
                                      <p:cBhvr additive="base">
                                        <p:cTn id="19" dur="1500" fill="hold"/>
                                        <p:tgtEl>
                                          <p:spTgt spid="33"/>
                                        </p:tgtEl>
                                        <p:attrNameLst>
                                          <p:attrName>ppt_y</p:attrName>
                                        </p:attrNameLst>
                                      </p:cBhvr>
                                      <p:tavLst>
                                        <p:tav tm="0">
                                          <p:val>
                                            <p:strVal val="#ppt_y"/>
                                          </p:val>
                                        </p:tav>
                                        <p:tav tm="100000">
                                          <p:val>
                                            <p:strVal val="#ppt_y"/>
                                          </p:val>
                                        </p:tav>
                                      </p:tavLst>
                                    </p:anim>
                                  </p:childTnLst>
                                </p:cTn>
                              </p:par>
                              <p:par>
                                <p:cTn id="20" presetID="10" presetClass="entr" presetSubtype="0" fill="hold" grpId="1"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500"/>
                                        <p:tgtEl>
                                          <p:spTgt spid="33"/>
                                        </p:tgtEl>
                                      </p:cBhvr>
                                    </p:animEffect>
                                  </p:childTnLst>
                                </p:cTn>
                              </p:par>
                              <p:par>
                                <p:cTn id="23" presetID="2" presetClass="entr" presetSubtype="8" fill="hold" grpId="0" nodeType="withEffect">
                                  <p:stCondLst>
                                    <p:cond delay="50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500" fill="hold"/>
                                        <p:tgtEl>
                                          <p:spTgt spid="36"/>
                                        </p:tgtEl>
                                        <p:attrNameLst>
                                          <p:attrName>ppt_x</p:attrName>
                                        </p:attrNameLst>
                                      </p:cBhvr>
                                      <p:tavLst>
                                        <p:tav tm="0">
                                          <p:val>
                                            <p:strVal val="0-#ppt_w/2"/>
                                          </p:val>
                                        </p:tav>
                                        <p:tav tm="100000">
                                          <p:val>
                                            <p:strVal val="#ppt_x"/>
                                          </p:val>
                                        </p:tav>
                                      </p:tavLst>
                                    </p:anim>
                                    <p:anim calcmode="lin" valueType="num">
                                      <p:cBhvr additive="base">
                                        <p:cTn id="26" dur="1500" fill="hold"/>
                                        <p:tgtEl>
                                          <p:spTgt spid="36"/>
                                        </p:tgtEl>
                                        <p:attrNameLst>
                                          <p:attrName>ppt_y</p:attrName>
                                        </p:attrNameLst>
                                      </p:cBhvr>
                                      <p:tavLst>
                                        <p:tav tm="0">
                                          <p:val>
                                            <p:strVal val="#ppt_y"/>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500"/>
                                        <p:tgtEl>
                                          <p:spTgt spid="36"/>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1500" fill="hold"/>
                                        <p:tgtEl>
                                          <p:spTgt spid="34"/>
                                        </p:tgtEl>
                                        <p:attrNameLst>
                                          <p:attrName>ppt_x</p:attrName>
                                        </p:attrNameLst>
                                      </p:cBhvr>
                                      <p:tavLst>
                                        <p:tav tm="0">
                                          <p:val>
                                            <p:strVal val="0-#ppt_w/2"/>
                                          </p:val>
                                        </p:tav>
                                        <p:tav tm="100000">
                                          <p:val>
                                            <p:strVal val="#ppt_x"/>
                                          </p:val>
                                        </p:tav>
                                      </p:tavLst>
                                    </p:anim>
                                    <p:anim calcmode="lin" valueType="num">
                                      <p:cBhvr additive="base">
                                        <p:cTn id="33" dur="1500" fill="hold"/>
                                        <p:tgtEl>
                                          <p:spTgt spid="34"/>
                                        </p:tgtEl>
                                        <p:attrNameLst>
                                          <p:attrName>ppt_y</p:attrName>
                                        </p:attrNameLst>
                                      </p:cBhvr>
                                      <p:tavLst>
                                        <p:tav tm="0">
                                          <p:val>
                                            <p:strVal val="#ppt_y"/>
                                          </p:val>
                                        </p:tav>
                                        <p:tav tm="100000">
                                          <p:val>
                                            <p:strVal val="#ppt_y"/>
                                          </p:val>
                                        </p:tav>
                                      </p:tavLst>
                                    </p:anim>
                                  </p:childTnLst>
                                </p:cTn>
                              </p:par>
                              <p:par>
                                <p:cTn id="34" presetID="10" presetClass="entr" presetSubtype="0" fill="hold" grpId="1"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500"/>
                                        <p:tgtEl>
                                          <p:spTgt spid="3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250"/>
                                        <p:tgtEl>
                                          <p:spTgt spid="35"/>
                                        </p:tgtEl>
                                      </p:cBhvr>
                                    </p:animEffect>
                                  </p:childTnLst>
                                </p:cTn>
                              </p:par>
                              <p:par>
                                <p:cTn id="40" presetID="42" presetClass="entr" presetSubtype="0" fill="hold" nodeType="withEffect">
                                  <p:stCondLst>
                                    <p:cond delay="2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37"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900" decel="100000" fill="hold"/>
                                        <p:tgtEl>
                                          <p:spTgt spid="3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Effect transition="in" filter="fade">
                                      <p:cBhvr>
                                        <p:cTn id="61" dur="1000"/>
                                        <p:tgtEl>
                                          <p:spTgt spid="30"/>
                                        </p:tgtEl>
                                      </p:cBhvr>
                                    </p:animEffect>
                                  </p:childTnLst>
                                </p:cTn>
                              </p:par>
                            </p:childTnLst>
                          </p:cTn>
                        </p:par>
                        <p:par>
                          <p:cTn id="62" fill="hold">
                            <p:stCondLst>
                              <p:cond delay="2500"/>
                            </p:stCondLst>
                            <p:childTnLst>
                              <p:par>
                                <p:cTn id="63" presetID="26" presetClass="emph" presetSubtype="0" fill="hold" nodeType="afterEffect">
                                  <p:stCondLst>
                                    <p:cond delay="0"/>
                                  </p:stCondLst>
                                  <p:childTnLst>
                                    <p:animEffect transition="out" filter="fade">
                                      <p:cBhvr>
                                        <p:cTn id="64" dur="500" tmFilter="0, 0; .2, .5; .8, .5; 1, 0"/>
                                        <p:tgtEl>
                                          <p:spTgt spid="30"/>
                                        </p:tgtEl>
                                      </p:cBhvr>
                                    </p:animEffect>
                                    <p:animScale>
                                      <p:cBhvr>
                                        <p:cTn id="65" dur="250" autoRev="1" fill="hold"/>
                                        <p:tgtEl>
                                          <p:spTgt spid="30"/>
                                        </p:tgtEl>
                                      </p:cBhvr>
                                      <p:by x="105000" y="105000"/>
                                    </p:animScale>
                                  </p:childTnLst>
                                </p:cTn>
                              </p:par>
                            </p:childTnLst>
                          </p:cTn>
                        </p:par>
                        <p:par>
                          <p:cTn id="66" fill="hold">
                            <p:stCondLst>
                              <p:cond delay="3000"/>
                            </p:stCondLst>
                            <p:childTnLst>
                              <p:par>
                                <p:cTn id="67" presetID="26" presetClass="emph" presetSubtype="0" fill="hold" nodeType="afterEffect">
                                  <p:stCondLst>
                                    <p:cond delay="0"/>
                                  </p:stCondLst>
                                  <p:childTnLst>
                                    <p:animEffect transition="out" filter="fade">
                                      <p:cBhvr>
                                        <p:cTn id="68" dur="500" tmFilter="0, 0; .2, .5; .8, .5; 1, 0"/>
                                        <p:tgtEl>
                                          <p:spTgt spid="30"/>
                                        </p:tgtEl>
                                      </p:cBhvr>
                                    </p:animEffect>
                                    <p:animScale>
                                      <p:cBhvr>
                                        <p:cTn id="69" dur="250" autoRev="1" fill="hold"/>
                                        <p:tgtEl>
                                          <p:spTgt spid="30"/>
                                        </p:tgtEl>
                                      </p:cBhvr>
                                      <p:by x="105000" y="105000"/>
                                    </p:animScale>
                                  </p:childTnLst>
                                </p:cTn>
                              </p:par>
                            </p:childTnLst>
                          </p:cTn>
                        </p:par>
                        <p:par>
                          <p:cTn id="70" fill="hold">
                            <p:stCondLst>
                              <p:cond delay="3500"/>
                            </p:stCondLst>
                            <p:childTnLst>
                              <p:par>
                                <p:cTn id="71" presetID="26" presetClass="emph" presetSubtype="0" fill="hold" nodeType="afterEffect">
                                  <p:stCondLst>
                                    <p:cond delay="0"/>
                                  </p:stCondLst>
                                  <p:childTnLst>
                                    <p:animEffect transition="out" filter="fade">
                                      <p:cBhvr>
                                        <p:cTn id="72" dur="500" tmFilter="0, 0; .2, .5; .8, .5; 1, 0"/>
                                        <p:tgtEl>
                                          <p:spTgt spid="30"/>
                                        </p:tgtEl>
                                      </p:cBhvr>
                                    </p:animEffect>
                                    <p:animScale>
                                      <p:cBhvr>
                                        <p:cTn id="73" dur="250" autoRev="1" fill="hold"/>
                                        <p:tgtEl>
                                          <p:spTgt spid="30"/>
                                        </p:tgtEl>
                                      </p:cBhvr>
                                      <p:by x="105000" y="105000"/>
                                    </p:animScale>
                                  </p:childTnLst>
                                </p:cTn>
                              </p:par>
                            </p:childTnLst>
                          </p:cTn>
                        </p:par>
                        <p:par>
                          <p:cTn id="74" fill="hold">
                            <p:stCondLst>
                              <p:cond delay="4000"/>
                            </p:stCondLst>
                            <p:childTnLst>
                              <p:par>
                                <p:cTn id="75" presetID="26" presetClass="emph" presetSubtype="0" fill="hold" nodeType="after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cTn>
                              </p:par>
                            </p:childTnLst>
                          </p:cTn>
                        </p:par>
                        <p:par>
                          <p:cTn id="78" fill="hold">
                            <p:stCondLst>
                              <p:cond delay="4500"/>
                            </p:stCondLst>
                            <p:childTnLst>
                              <p:par>
                                <p:cTn id="79" presetID="26" presetClass="emph" presetSubtype="0" fill="hold" nodeType="afterEffect">
                                  <p:stCondLst>
                                    <p:cond delay="0"/>
                                  </p:stCondLst>
                                  <p:childTnLst>
                                    <p:animEffect transition="out" filter="fade">
                                      <p:cBhvr>
                                        <p:cTn id="80" dur="500" tmFilter="0, 0; .2, .5; .8, .5; 1, 0"/>
                                        <p:tgtEl>
                                          <p:spTgt spid="30"/>
                                        </p:tgtEl>
                                      </p:cBhvr>
                                    </p:animEffect>
                                    <p:animScale>
                                      <p:cBhvr>
                                        <p:cTn id="81" dur="250" autoRev="1" fill="hold"/>
                                        <p:tgtEl>
                                          <p:spTgt spid="30"/>
                                        </p:tgtEl>
                                      </p:cBhvr>
                                      <p:by x="105000" y="105000"/>
                                    </p:animScale>
                                  </p:childTnLst>
                                </p:cTn>
                              </p:par>
                            </p:childTnLst>
                          </p:cTn>
                        </p:par>
                        <p:par>
                          <p:cTn id="82" fill="hold">
                            <p:stCondLst>
                              <p:cond delay="5000"/>
                            </p:stCondLst>
                            <p:childTnLst>
                              <p:par>
                                <p:cTn id="83" presetID="2" presetClass="entr" presetSubtype="2" fill="hold" grpId="0" nodeType="after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750" fill="hold"/>
                                        <p:tgtEl>
                                          <p:spTgt spid="2"/>
                                        </p:tgtEl>
                                        <p:attrNameLst>
                                          <p:attrName>ppt_x</p:attrName>
                                        </p:attrNameLst>
                                      </p:cBhvr>
                                      <p:tavLst>
                                        <p:tav tm="0">
                                          <p:val>
                                            <p:strVal val="1+#ppt_w/2"/>
                                          </p:val>
                                        </p:tav>
                                        <p:tav tm="100000">
                                          <p:val>
                                            <p:strVal val="#ppt_x"/>
                                          </p:val>
                                        </p:tav>
                                      </p:tavLst>
                                    </p:anim>
                                    <p:anim calcmode="lin" valueType="num">
                                      <p:cBhvr additive="base">
                                        <p:cTn id="86"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sp>
        <p:nvSpPr>
          <p:cNvPr id="5" name="文本框 4"/>
          <p:cNvSpPr txBox="1"/>
          <p:nvPr/>
        </p:nvSpPr>
        <p:spPr>
          <a:xfrm>
            <a:off x="1585257" y="430267"/>
            <a:ext cx="1071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000" b="1" i="0" u="none" strike="noStrike" kern="1200" cap="none" spc="0" normalizeH="0" baseline="0" noProof="0" dirty="0" smtClean="0">
                <a:ln>
                  <a:noFill/>
                </a:ln>
                <a:solidFill>
                  <a:srgbClr val="BF3B72"/>
                </a:solidFill>
                <a:effectLst/>
                <a:uLnTx/>
                <a:uFillTx/>
                <a:latin typeface="Cambria" panose="02040503050406030204" pitchFamily="18" charset="0"/>
                <a:ea typeface="Cambria" panose="02040503050406030204" pitchFamily="18" charset="0"/>
                <a:cs typeface="+mn-ea"/>
                <a:sym typeface="+mn-lt"/>
              </a:rPr>
              <a:t>4. </a:t>
            </a:r>
            <a:r>
              <a:rPr kumimoji="1" lang="en-US" altLang="zh-CN" sz="4000" b="1" i="0" u="none" strike="noStrike" kern="1200" cap="none" spc="0" normalizeH="0" baseline="0" noProof="0" dirty="0" err="1">
                <a:ln>
                  <a:noFill/>
                </a:ln>
                <a:solidFill>
                  <a:srgbClr val="BF3B72"/>
                </a:solidFill>
                <a:effectLst/>
                <a:uLnTx/>
                <a:uFillTx/>
                <a:latin typeface="Cambria" panose="02040503050406030204" pitchFamily="18" charset="0"/>
                <a:ea typeface="Cambria" panose="02040503050406030204" pitchFamily="18" charset="0"/>
                <a:cs typeface="+mn-ea"/>
                <a:sym typeface="+mn-lt"/>
              </a:rPr>
              <a:t>Các</a:t>
            </a:r>
            <a:r>
              <a:rPr kumimoji="1" lang="en-US" altLang="zh-CN" sz="4000" b="1" i="0" u="none" strike="noStrike" kern="1200" cap="none" spc="0" normalizeH="0" baseline="0" noProof="0" dirty="0">
                <a:ln>
                  <a:noFill/>
                </a:ln>
                <a:solidFill>
                  <a:srgbClr val="BF3B72"/>
                </a:solidFill>
                <a:effectLst/>
                <a:uLnTx/>
                <a:uFillTx/>
                <a:latin typeface="Cambria" panose="02040503050406030204" pitchFamily="18" charset="0"/>
                <a:ea typeface="Cambria" panose="02040503050406030204" pitchFamily="18" charset="0"/>
                <a:cs typeface="+mn-ea"/>
                <a:sym typeface="+mn-lt"/>
              </a:rPr>
              <a:t> </a:t>
            </a:r>
            <a:r>
              <a:rPr kumimoji="1" lang="en-US" altLang="zh-CN" sz="4000" b="1" i="0" u="none" strike="noStrike" kern="1200" cap="none" spc="0" normalizeH="0" baseline="0" noProof="0" dirty="0" err="1">
                <a:ln>
                  <a:noFill/>
                </a:ln>
                <a:solidFill>
                  <a:srgbClr val="BF3B72"/>
                </a:solidFill>
                <a:effectLst/>
                <a:uLnTx/>
                <a:uFillTx/>
                <a:latin typeface="Cambria" panose="02040503050406030204" pitchFamily="18" charset="0"/>
                <a:ea typeface="Cambria" panose="02040503050406030204" pitchFamily="18" charset="0"/>
                <a:cs typeface="+mn-ea"/>
                <a:sym typeface="+mn-lt"/>
              </a:rPr>
              <a:t>biện</a:t>
            </a:r>
            <a:r>
              <a:rPr kumimoji="1" lang="en-US" altLang="zh-CN" sz="4000" b="1" i="0" u="none" strike="noStrike" kern="1200" cap="none" spc="0" normalizeH="0" baseline="0" noProof="0" dirty="0">
                <a:ln>
                  <a:noFill/>
                </a:ln>
                <a:solidFill>
                  <a:srgbClr val="BF3B72"/>
                </a:solidFill>
                <a:effectLst/>
                <a:uLnTx/>
                <a:uFillTx/>
                <a:latin typeface="Cambria" panose="02040503050406030204" pitchFamily="18" charset="0"/>
                <a:ea typeface="Cambria" panose="02040503050406030204" pitchFamily="18" charset="0"/>
                <a:cs typeface="+mn-ea"/>
                <a:sym typeface="+mn-lt"/>
              </a:rPr>
              <a:t> </a:t>
            </a:r>
            <a:r>
              <a:rPr kumimoji="1" lang="en-US" altLang="zh-CN" sz="4000" b="1" i="0" u="none" strike="noStrike" kern="1200" cap="none" spc="0" normalizeH="0" baseline="0" noProof="0" dirty="0" err="1">
                <a:ln>
                  <a:noFill/>
                </a:ln>
                <a:solidFill>
                  <a:srgbClr val="BF3B72"/>
                </a:solidFill>
                <a:effectLst/>
                <a:uLnTx/>
                <a:uFillTx/>
                <a:latin typeface="Cambria" panose="02040503050406030204" pitchFamily="18" charset="0"/>
                <a:ea typeface="Cambria" panose="02040503050406030204" pitchFamily="18" charset="0"/>
                <a:cs typeface="+mn-ea"/>
                <a:sym typeface="+mn-lt"/>
              </a:rPr>
              <a:t>pháp</a:t>
            </a:r>
            <a:r>
              <a:rPr kumimoji="1" lang="en-US" altLang="zh-CN" sz="4000" b="1" i="0" u="none" strike="noStrike" kern="1200" cap="none" spc="0" normalizeH="0" baseline="0" noProof="0" dirty="0">
                <a:ln>
                  <a:noFill/>
                </a:ln>
                <a:solidFill>
                  <a:srgbClr val="BF3B72"/>
                </a:solidFill>
                <a:effectLst/>
                <a:uLnTx/>
                <a:uFillTx/>
                <a:latin typeface="Cambria" panose="02040503050406030204" pitchFamily="18" charset="0"/>
                <a:ea typeface="Cambria" panose="02040503050406030204" pitchFamily="18" charset="0"/>
                <a:cs typeface="+mn-ea"/>
                <a:sym typeface="+mn-lt"/>
              </a:rPr>
              <a:t> </a:t>
            </a:r>
            <a:r>
              <a:rPr kumimoji="1" lang="en-US" altLang="zh-CN" sz="4000" b="1" i="0" u="none" strike="noStrike" kern="1200" cap="none" spc="0" normalizeH="0" baseline="0" noProof="0" dirty="0" err="1">
                <a:ln>
                  <a:noFill/>
                </a:ln>
                <a:solidFill>
                  <a:srgbClr val="BF3B72"/>
                </a:solidFill>
                <a:effectLst/>
                <a:uLnTx/>
                <a:uFillTx/>
                <a:latin typeface="Cambria" panose="02040503050406030204" pitchFamily="18" charset="0"/>
                <a:ea typeface="Cambria" panose="02040503050406030204" pitchFamily="18" charset="0"/>
                <a:cs typeface="+mn-ea"/>
                <a:sym typeface="+mn-lt"/>
              </a:rPr>
              <a:t>thực</a:t>
            </a:r>
            <a:r>
              <a:rPr kumimoji="1" lang="en-US" altLang="zh-CN" sz="4000" b="1" i="0" u="none" strike="noStrike" kern="1200" cap="none" spc="0" normalizeH="0" baseline="0" noProof="0" dirty="0">
                <a:ln>
                  <a:noFill/>
                </a:ln>
                <a:solidFill>
                  <a:srgbClr val="BF3B72"/>
                </a:solidFill>
                <a:effectLst/>
                <a:uLnTx/>
                <a:uFillTx/>
                <a:latin typeface="Cambria" panose="02040503050406030204" pitchFamily="18" charset="0"/>
                <a:ea typeface="Cambria" panose="02040503050406030204" pitchFamily="18" charset="0"/>
                <a:cs typeface="+mn-ea"/>
                <a:sym typeface="+mn-lt"/>
              </a:rPr>
              <a:t> </a:t>
            </a:r>
            <a:r>
              <a:rPr kumimoji="1" lang="en-US" altLang="zh-CN" sz="4000" b="1" i="0" u="none" strike="noStrike" kern="1200" cap="none" spc="0" normalizeH="0" baseline="0" noProof="0" dirty="0" err="1">
                <a:ln>
                  <a:noFill/>
                </a:ln>
                <a:solidFill>
                  <a:srgbClr val="BF3B72"/>
                </a:solidFill>
                <a:effectLst/>
                <a:uLnTx/>
                <a:uFillTx/>
                <a:latin typeface="Cambria" panose="02040503050406030204" pitchFamily="18" charset="0"/>
                <a:ea typeface="Cambria" panose="02040503050406030204" pitchFamily="18" charset="0"/>
                <a:cs typeface="+mn-ea"/>
                <a:sym typeface="+mn-lt"/>
              </a:rPr>
              <a:t>hiện</a:t>
            </a:r>
            <a:endParaRPr kumimoji="1" lang="en-US" altLang="zh-CN" sz="4000" b="1" i="0" u="none" strike="noStrike" kern="1200" cap="none" spc="0" normalizeH="0" baseline="0" noProof="0" dirty="0">
              <a:ln>
                <a:noFill/>
              </a:ln>
              <a:solidFill>
                <a:srgbClr val="BF3B72"/>
              </a:solidFill>
              <a:effectLst/>
              <a:uLnTx/>
              <a:uFillTx/>
              <a:latin typeface="Cambria" panose="02040503050406030204" pitchFamily="18" charset="0"/>
              <a:ea typeface="Cambria" panose="02040503050406030204" pitchFamily="18" charset="0"/>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40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endParaRPr>
          </a:p>
        </p:txBody>
      </p:sp>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grpSp>
        <p:nvGrpSpPr>
          <p:cNvPr id="45" name="Group 44">
            <a:extLst>
              <a:ext uri="{FF2B5EF4-FFF2-40B4-BE49-F238E27FC236}">
                <a16:creationId xmlns:a16="http://schemas.microsoft.com/office/drawing/2014/main" id="{B1C46A87-E9C3-FEA1-1573-D9AC7636D4CE}"/>
              </a:ext>
            </a:extLst>
          </p:cNvPr>
          <p:cNvGrpSpPr/>
          <p:nvPr/>
        </p:nvGrpSpPr>
        <p:grpSpPr>
          <a:xfrm>
            <a:off x="3451793" y="1665043"/>
            <a:ext cx="4885962" cy="4401459"/>
            <a:chOff x="2684877" y="1311083"/>
            <a:chExt cx="3773469" cy="3251410"/>
          </a:xfrm>
        </p:grpSpPr>
        <p:cxnSp>
          <p:nvCxnSpPr>
            <p:cNvPr id="14" name="Google Shape;1853;p36">
              <a:extLst>
                <a:ext uri="{FF2B5EF4-FFF2-40B4-BE49-F238E27FC236}">
                  <a16:creationId xmlns:a16="http://schemas.microsoft.com/office/drawing/2014/main" id="{D4985BAA-696E-4E6C-FA83-4E8718A24BCF}"/>
                </a:ext>
              </a:extLst>
            </p:cNvPr>
            <p:cNvCxnSpPr/>
            <p:nvPr/>
          </p:nvCxnSpPr>
          <p:spPr>
            <a:xfrm>
              <a:off x="3931850" y="2166563"/>
              <a:ext cx="404700" cy="404700"/>
            </a:xfrm>
            <a:prstGeom prst="straightConnector1">
              <a:avLst/>
            </a:prstGeom>
            <a:noFill/>
            <a:ln w="19050" cap="flat" cmpd="sng">
              <a:solidFill>
                <a:srgbClr val="FFA226"/>
              </a:solidFill>
              <a:prstDash val="solid"/>
              <a:round/>
              <a:headEnd type="oval" w="med" len="med"/>
              <a:tailEnd type="none" w="med" len="med"/>
            </a:ln>
          </p:spPr>
        </p:cxnSp>
        <p:cxnSp>
          <p:nvCxnSpPr>
            <p:cNvPr id="23" name="Google Shape;1854;p36">
              <a:extLst>
                <a:ext uri="{FF2B5EF4-FFF2-40B4-BE49-F238E27FC236}">
                  <a16:creationId xmlns:a16="http://schemas.microsoft.com/office/drawing/2014/main" id="{F7901ADE-416D-3DA3-1CAD-52ED579DACEE}"/>
                </a:ext>
              </a:extLst>
            </p:cNvPr>
            <p:cNvCxnSpPr/>
            <p:nvPr/>
          </p:nvCxnSpPr>
          <p:spPr>
            <a:xfrm rot="10800000" flipH="1">
              <a:off x="3931850" y="3296538"/>
              <a:ext cx="404700" cy="404700"/>
            </a:xfrm>
            <a:prstGeom prst="straightConnector1">
              <a:avLst/>
            </a:prstGeom>
            <a:noFill/>
            <a:ln w="19050" cap="flat" cmpd="sng">
              <a:solidFill>
                <a:srgbClr val="FFA226"/>
              </a:solidFill>
              <a:prstDash val="solid"/>
              <a:round/>
              <a:headEnd type="oval" w="med" len="med"/>
              <a:tailEnd type="none" w="med" len="med"/>
            </a:ln>
          </p:spPr>
        </p:cxnSp>
        <p:cxnSp>
          <p:nvCxnSpPr>
            <p:cNvPr id="25" name="Google Shape;1855;p36">
              <a:extLst>
                <a:ext uri="{FF2B5EF4-FFF2-40B4-BE49-F238E27FC236}">
                  <a16:creationId xmlns:a16="http://schemas.microsoft.com/office/drawing/2014/main" id="{8A987ECD-15B6-B155-C320-60E7A3C8A85B}"/>
                </a:ext>
              </a:extLst>
            </p:cNvPr>
            <p:cNvCxnSpPr/>
            <p:nvPr/>
          </p:nvCxnSpPr>
          <p:spPr>
            <a:xfrm flipH="1">
              <a:off x="4797475" y="2166563"/>
              <a:ext cx="404700" cy="404700"/>
            </a:xfrm>
            <a:prstGeom prst="straightConnector1">
              <a:avLst/>
            </a:prstGeom>
            <a:noFill/>
            <a:ln w="19050" cap="flat" cmpd="sng">
              <a:solidFill>
                <a:srgbClr val="00CCBB"/>
              </a:solidFill>
              <a:prstDash val="solid"/>
              <a:round/>
              <a:headEnd type="oval" w="med" len="med"/>
              <a:tailEnd type="none" w="med" len="med"/>
            </a:ln>
          </p:spPr>
        </p:cxnSp>
        <p:cxnSp>
          <p:nvCxnSpPr>
            <p:cNvPr id="27" name="Google Shape;1856;p36">
              <a:extLst>
                <a:ext uri="{FF2B5EF4-FFF2-40B4-BE49-F238E27FC236}">
                  <a16:creationId xmlns:a16="http://schemas.microsoft.com/office/drawing/2014/main" id="{378E50FF-03F1-05BC-A249-C61798BC4CFD}"/>
                </a:ext>
              </a:extLst>
            </p:cNvPr>
            <p:cNvCxnSpPr/>
            <p:nvPr/>
          </p:nvCxnSpPr>
          <p:spPr>
            <a:xfrm rot="10800000">
              <a:off x="4797475" y="3296538"/>
              <a:ext cx="404700" cy="404700"/>
            </a:xfrm>
            <a:prstGeom prst="straightConnector1">
              <a:avLst/>
            </a:prstGeom>
            <a:noFill/>
            <a:ln w="19050" cap="flat" cmpd="sng">
              <a:solidFill>
                <a:srgbClr val="00CCBB"/>
              </a:solidFill>
              <a:prstDash val="solid"/>
              <a:round/>
              <a:headEnd type="oval" w="med" len="med"/>
              <a:tailEnd type="none" w="med" len="med"/>
            </a:ln>
          </p:spPr>
        </p:cxnSp>
        <p:cxnSp>
          <p:nvCxnSpPr>
            <p:cNvPr id="30" name="Google Shape;1857;p36">
              <a:extLst>
                <a:ext uri="{FF2B5EF4-FFF2-40B4-BE49-F238E27FC236}">
                  <a16:creationId xmlns:a16="http://schemas.microsoft.com/office/drawing/2014/main" id="{20B04335-AAD6-1414-C8CE-2BB4AF93E107}"/>
                </a:ext>
              </a:extLst>
            </p:cNvPr>
            <p:cNvCxnSpPr/>
            <p:nvPr/>
          </p:nvCxnSpPr>
          <p:spPr>
            <a:xfrm>
              <a:off x="4960775" y="2881300"/>
              <a:ext cx="571500" cy="0"/>
            </a:xfrm>
            <a:prstGeom prst="straightConnector1">
              <a:avLst/>
            </a:prstGeom>
            <a:noFill/>
            <a:ln w="19050" cap="flat" cmpd="sng">
              <a:solidFill>
                <a:srgbClr val="FFA226"/>
              </a:solidFill>
              <a:prstDash val="solid"/>
              <a:round/>
              <a:headEnd type="none" w="med" len="med"/>
              <a:tailEnd type="oval" w="med" len="med"/>
            </a:ln>
          </p:spPr>
        </p:cxnSp>
        <p:cxnSp>
          <p:nvCxnSpPr>
            <p:cNvPr id="31" name="Google Shape;1858;p36">
              <a:extLst>
                <a:ext uri="{FF2B5EF4-FFF2-40B4-BE49-F238E27FC236}">
                  <a16:creationId xmlns:a16="http://schemas.microsoft.com/office/drawing/2014/main" id="{82C6A757-DFE0-F615-F437-C16E72B58D62}"/>
                </a:ext>
              </a:extLst>
            </p:cNvPr>
            <p:cNvCxnSpPr/>
            <p:nvPr/>
          </p:nvCxnSpPr>
          <p:spPr>
            <a:xfrm rot="10800000">
              <a:off x="3612800" y="2881300"/>
              <a:ext cx="571500" cy="0"/>
            </a:xfrm>
            <a:prstGeom prst="straightConnector1">
              <a:avLst/>
            </a:prstGeom>
            <a:noFill/>
            <a:ln w="19050" cap="flat" cmpd="sng">
              <a:solidFill>
                <a:srgbClr val="00CCBB"/>
              </a:solidFill>
              <a:prstDash val="solid"/>
              <a:round/>
              <a:headEnd type="none" w="med" len="med"/>
              <a:tailEnd type="oval" w="med" len="med"/>
            </a:ln>
          </p:spPr>
        </p:cxnSp>
        <p:sp>
          <p:nvSpPr>
            <p:cNvPr id="32" name="Google Shape;1859;p36">
              <a:extLst>
                <a:ext uri="{FF2B5EF4-FFF2-40B4-BE49-F238E27FC236}">
                  <a16:creationId xmlns:a16="http://schemas.microsoft.com/office/drawing/2014/main" id="{42E11158-8B8D-0176-101E-74C6B0F0CF0C}"/>
                </a:ext>
              </a:extLst>
            </p:cNvPr>
            <p:cNvSpPr/>
            <p:nvPr/>
          </p:nvSpPr>
          <p:spPr>
            <a:xfrm>
              <a:off x="2684877" y="2534813"/>
              <a:ext cx="728645" cy="727819"/>
            </a:xfrm>
            <a:custGeom>
              <a:avLst/>
              <a:gdLst/>
              <a:ahLst/>
              <a:cxnLst/>
              <a:rect l="l" t="t" r="r" b="b"/>
              <a:pathLst>
                <a:path w="10585" h="10573" extrusionOk="0">
                  <a:moveTo>
                    <a:pt x="5299" y="0"/>
                  </a:moveTo>
                  <a:cubicBezTo>
                    <a:pt x="2370" y="0"/>
                    <a:pt x="0" y="2370"/>
                    <a:pt x="0" y="5287"/>
                  </a:cubicBezTo>
                  <a:cubicBezTo>
                    <a:pt x="0" y="8204"/>
                    <a:pt x="2370" y="10573"/>
                    <a:pt x="5299" y="10573"/>
                  </a:cubicBezTo>
                  <a:cubicBezTo>
                    <a:pt x="8216" y="10573"/>
                    <a:pt x="10585" y="8204"/>
                    <a:pt x="10585" y="5287"/>
                  </a:cubicBezTo>
                  <a:cubicBezTo>
                    <a:pt x="10585" y="2370"/>
                    <a:pt x="8216" y="0"/>
                    <a:pt x="5299" y="0"/>
                  </a:cubicBez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3 Bebas Neue ZSmall" panose="020B0606020202050201" pitchFamily="34" charset="0"/>
                <a:ea typeface="微软雅黑"/>
                <a:cs typeface="Arial"/>
                <a:sym typeface="Arial"/>
              </a:endParaRPr>
            </a:p>
          </p:txBody>
        </p:sp>
        <p:sp>
          <p:nvSpPr>
            <p:cNvPr id="33" name="Google Shape;1860;p36">
              <a:extLst>
                <a:ext uri="{FF2B5EF4-FFF2-40B4-BE49-F238E27FC236}">
                  <a16:creationId xmlns:a16="http://schemas.microsoft.com/office/drawing/2014/main" id="{5C24097F-D7EE-6F62-258B-FBF85B511ECB}"/>
                </a:ext>
              </a:extLst>
            </p:cNvPr>
            <p:cNvSpPr/>
            <p:nvPr/>
          </p:nvSpPr>
          <p:spPr>
            <a:xfrm>
              <a:off x="2770924" y="2617556"/>
              <a:ext cx="556551" cy="556620"/>
            </a:xfrm>
            <a:custGeom>
              <a:avLst/>
              <a:gdLst/>
              <a:ahLst/>
              <a:cxnLst/>
              <a:rect l="l" t="t" r="r" b="b"/>
              <a:pathLst>
                <a:path w="8085" h="8086" extrusionOk="0">
                  <a:moveTo>
                    <a:pt x="4049" y="1"/>
                  </a:moveTo>
                  <a:cubicBezTo>
                    <a:pt x="1810" y="1"/>
                    <a:pt x="0" y="1810"/>
                    <a:pt x="0" y="4037"/>
                  </a:cubicBezTo>
                  <a:cubicBezTo>
                    <a:pt x="0" y="6275"/>
                    <a:pt x="1810" y="8085"/>
                    <a:pt x="4049" y="8085"/>
                  </a:cubicBezTo>
                  <a:cubicBezTo>
                    <a:pt x="6275" y="8085"/>
                    <a:pt x="8085" y="6275"/>
                    <a:pt x="8085" y="4037"/>
                  </a:cubicBezTo>
                  <a:cubicBezTo>
                    <a:pt x="8085" y="1810"/>
                    <a:pt x="6275" y="1"/>
                    <a:pt x="4049" y="1"/>
                  </a:cubicBezTo>
                  <a:close/>
                </a:path>
              </a:pathLst>
            </a:custGeom>
            <a:solidFill>
              <a:srgbClr val="00CCBB"/>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3600" b="0" i="0" u="none" strike="noStrike" kern="0" cap="none" spc="0" normalizeH="0" baseline="0" noProof="0">
                  <a:ln>
                    <a:noFill/>
                  </a:ln>
                  <a:solidFill>
                    <a:srgbClr val="FFFFFF"/>
                  </a:solidFill>
                  <a:effectLst/>
                  <a:uLnTx/>
                  <a:uFillTx/>
                  <a:latin typeface="#9Slide03 Bebas Neue ZSmall" panose="020B0606020202050201" pitchFamily="34" charset="0"/>
                  <a:ea typeface="Fira Sans Extra Condensed Medium"/>
                  <a:cs typeface="Fira Sans Extra Condensed Medium"/>
                  <a:sym typeface="Fira Sans Extra Condensed Medium"/>
                </a:rPr>
                <a:t>02</a:t>
              </a:r>
              <a:endParaRPr kumimoji="0" sz="3200" b="0" i="0" u="none" strike="noStrike" kern="0" cap="none" spc="0" normalizeH="0" baseline="0" noProof="0">
                <a:ln>
                  <a:noFill/>
                </a:ln>
                <a:solidFill>
                  <a:srgbClr val="000000"/>
                </a:solidFill>
                <a:effectLst/>
                <a:uLnTx/>
                <a:uFillTx/>
                <a:latin typeface="#9Slide03 Bebas Neue ZSmall" panose="020B0606020202050201" pitchFamily="34" charset="0"/>
                <a:ea typeface="微软雅黑"/>
                <a:cs typeface="Arial"/>
                <a:sym typeface="Arial"/>
              </a:endParaRPr>
            </a:p>
          </p:txBody>
        </p:sp>
        <p:sp>
          <p:nvSpPr>
            <p:cNvPr id="34" name="Google Shape;1861;p36">
              <a:extLst>
                <a:ext uri="{FF2B5EF4-FFF2-40B4-BE49-F238E27FC236}">
                  <a16:creationId xmlns:a16="http://schemas.microsoft.com/office/drawing/2014/main" id="{3744121A-181C-883D-B886-9EAD25E3991F}"/>
                </a:ext>
              </a:extLst>
            </p:cNvPr>
            <p:cNvSpPr/>
            <p:nvPr/>
          </p:nvSpPr>
          <p:spPr>
            <a:xfrm>
              <a:off x="3249627" y="1311083"/>
              <a:ext cx="728645" cy="728714"/>
            </a:xfrm>
            <a:custGeom>
              <a:avLst/>
              <a:gdLst/>
              <a:ahLst/>
              <a:cxnLst/>
              <a:rect l="l" t="t" r="r" b="b"/>
              <a:pathLst>
                <a:path w="10585" h="10586" extrusionOk="0">
                  <a:moveTo>
                    <a:pt x="5299" y="1"/>
                  </a:moveTo>
                  <a:cubicBezTo>
                    <a:pt x="2370" y="1"/>
                    <a:pt x="0" y="2370"/>
                    <a:pt x="0" y="5299"/>
                  </a:cubicBezTo>
                  <a:cubicBezTo>
                    <a:pt x="0" y="8216"/>
                    <a:pt x="2370" y="10586"/>
                    <a:pt x="5299" y="10586"/>
                  </a:cubicBezTo>
                  <a:cubicBezTo>
                    <a:pt x="8216" y="10586"/>
                    <a:pt x="10585" y="8216"/>
                    <a:pt x="10585" y="5299"/>
                  </a:cubicBezTo>
                  <a:cubicBezTo>
                    <a:pt x="10585" y="2370"/>
                    <a:pt x="8216" y="1"/>
                    <a:pt x="5299" y="1"/>
                  </a:cubicBezTo>
                  <a:close/>
                </a:path>
              </a:pathLst>
            </a:custGeom>
            <a:solidFill>
              <a:srgbClr val="F79E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3 Bebas Neue ZSmall" panose="020B0606020202050201" pitchFamily="34" charset="0"/>
                <a:ea typeface="微软雅黑"/>
                <a:cs typeface="Arial"/>
                <a:sym typeface="Arial"/>
              </a:endParaRPr>
            </a:p>
          </p:txBody>
        </p:sp>
        <p:sp>
          <p:nvSpPr>
            <p:cNvPr id="35" name="Google Shape;1862;p36">
              <a:extLst>
                <a:ext uri="{FF2B5EF4-FFF2-40B4-BE49-F238E27FC236}">
                  <a16:creationId xmlns:a16="http://schemas.microsoft.com/office/drawing/2014/main" id="{6A175C71-D25D-970E-6B45-14065E57F4B1}"/>
                </a:ext>
              </a:extLst>
            </p:cNvPr>
            <p:cNvSpPr/>
            <p:nvPr/>
          </p:nvSpPr>
          <p:spPr>
            <a:xfrm>
              <a:off x="3249627" y="1311083"/>
              <a:ext cx="728645" cy="728714"/>
            </a:xfrm>
            <a:custGeom>
              <a:avLst/>
              <a:gdLst/>
              <a:ahLst/>
              <a:cxnLst/>
              <a:rect l="l" t="t" r="r" b="b"/>
              <a:pathLst>
                <a:path w="10585" h="10586" extrusionOk="0">
                  <a:moveTo>
                    <a:pt x="5299" y="1"/>
                  </a:moveTo>
                  <a:cubicBezTo>
                    <a:pt x="2370" y="1"/>
                    <a:pt x="0" y="2370"/>
                    <a:pt x="0" y="5299"/>
                  </a:cubicBezTo>
                  <a:cubicBezTo>
                    <a:pt x="0" y="8216"/>
                    <a:pt x="2370" y="10586"/>
                    <a:pt x="5299" y="10586"/>
                  </a:cubicBezTo>
                  <a:cubicBezTo>
                    <a:pt x="8216" y="10586"/>
                    <a:pt x="10585" y="8216"/>
                    <a:pt x="10585" y="5299"/>
                  </a:cubicBezTo>
                  <a:cubicBezTo>
                    <a:pt x="10585" y="2370"/>
                    <a:pt x="8216" y="1"/>
                    <a:pt x="5299" y="1"/>
                  </a:cubicBezTo>
                  <a:close/>
                </a:path>
              </a:pathLst>
            </a:custGeom>
            <a:solidFill>
              <a:srgbClr val="FFC9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3 Bebas Neue ZSmall" panose="020B0606020202050201" pitchFamily="34" charset="0"/>
                <a:ea typeface="微软雅黑"/>
                <a:cs typeface="Arial"/>
                <a:sym typeface="Arial"/>
              </a:endParaRPr>
            </a:p>
          </p:txBody>
        </p:sp>
        <p:sp>
          <p:nvSpPr>
            <p:cNvPr id="36" name="Google Shape;1863;p36">
              <a:extLst>
                <a:ext uri="{FF2B5EF4-FFF2-40B4-BE49-F238E27FC236}">
                  <a16:creationId xmlns:a16="http://schemas.microsoft.com/office/drawing/2014/main" id="{8785445F-2159-3FA8-8A6F-32D543D952C9}"/>
                </a:ext>
              </a:extLst>
            </p:cNvPr>
            <p:cNvSpPr/>
            <p:nvPr/>
          </p:nvSpPr>
          <p:spPr>
            <a:xfrm>
              <a:off x="3335674" y="1397199"/>
              <a:ext cx="556551" cy="556551"/>
            </a:xfrm>
            <a:custGeom>
              <a:avLst/>
              <a:gdLst/>
              <a:ahLst/>
              <a:cxnLst/>
              <a:rect l="l" t="t" r="r" b="b"/>
              <a:pathLst>
                <a:path w="8085" h="8085" extrusionOk="0">
                  <a:moveTo>
                    <a:pt x="4049" y="0"/>
                  </a:moveTo>
                  <a:cubicBezTo>
                    <a:pt x="1810" y="0"/>
                    <a:pt x="0" y="1810"/>
                    <a:pt x="0" y="4048"/>
                  </a:cubicBezTo>
                  <a:cubicBezTo>
                    <a:pt x="0" y="6275"/>
                    <a:pt x="1810" y="8084"/>
                    <a:pt x="4049" y="8084"/>
                  </a:cubicBezTo>
                  <a:cubicBezTo>
                    <a:pt x="6275" y="8084"/>
                    <a:pt x="8085" y="6275"/>
                    <a:pt x="8085" y="4048"/>
                  </a:cubicBezTo>
                  <a:cubicBezTo>
                    <a:pt x="8085" y="1810"/>
                    <a:pt x="6275" y="0"/>
                    <a:pt x="4049" y="0"/>
                  </a:cubicBezTo>
                  <a:close/>
                </a:path>
              </a:pathLst>
            </a:custGeom>
            <a:solidFill>
              <a:srgbClr val="FFA22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600" b="0" i="0" u="none" strike="noStrike" kern="0" cap="none" spc="0" normalizeH="0" baseline="0" noProof="0">
                  <a:ln>
                    <a:noFill/>
                  </a:ln>
                  <a:solidFill>
                    <a:srgbClr val="FFFFFF"/>
                  </a:solidFill>
                  <a:effectLst/>
                  <a:uLnTx/>
                  <a:uFillTx/>
                  <a:latin typeface="#9Slide03 Bebas Neue ZSmall" panose="020B0606020202050201" pitchFamily="34" charset="0"/>
                  <a:ea typeface="Fira Sans Extra Condensed Medium"/>
                  <a:cs typeface="Fira Sans Extra Condensed Medium"/>
                  <a:sym typeface="Fira Sans Extra Condensed Medium"/>
                </a:rPr>
                <a:t>01</a:t>
              </a:r>
              <a:endParaRPr kumimoji="0" sz="3600" b="0" i="0" u="none" strike="noStrike" kern="0" cap="none" spc="0" normalizeH="0" baseline="0" noProof="0">
                <a:ln>
                  <a:noFill/>
                </a:ln>
                <a:solidFill>
                  <a:srgbClr val="FFFFFF"/>
                </a:solidFill>
                <a:effectLst/>
                <a:uLnTx/>
                <a:uFillTx/>
                <a:latin typeface="#9Slide03 Bebas Neue ZSmall" panose="020B0606020202050201" pitchFamily="34" charset="0"/>
                <a:ea typeface="Fira Sans Extra Condensed Medium"/>
                <a:cs typeface="Fira Sans Extra Condensed Medium"/>
                <a:sym typeface="Fira Sans Extra Condensed Medium"/>
              </a:endParaRPr>
            </a:p>
          </p:txBody>
        </p:sp>
        <p:sp>
          <p:nvSpPr>
            <p:cNvPr id="37" name="Google Shape;1864;p36">
              <a:extLst>
                <a:ext uri="{FF2B5EF4-FFF2-40B4-BE49-F238E27FC236}">
                  <a16:creationId xmlns:a16="http://schemas.microsoft.com/office/drawing/2014/main" id="{2381B2DC-129B-6540-EF69-5DB86A7564C2}"/>
                </a:ext>
              </a:extLst>
            </p:cNvPr>
            <p:cNvSpPr/>
            <p:nvPr/>
          </p:nvSpPr>
          <p:spPr>
            <a:xfrm>
              <a:off x="5730458" y="2534813"/>
              <a:ext cx="727888" cy="727819"/>
            </a:xfrm>
            <a:custGeom>
              <a:avLst/>
              <a:gdLst/>
              <a:ahLst/>
              <a:cxnLst/>
              <a:rect l="l" t="t" r="r" b="b"/>
              <a:pathLst>
                <a:path w="10574" h="10573" extrusionOk="0">
                  <a:moveTo>
                    <a:pt x="5287" y="0"/>
                  </a:moveTo>
                  <a:cubicBezTo>
                    <a:pt x="2370" y="0"/>
                    <a:pt x="1" y="2370"/>
                    <a:pt x="1" y="5287"/>
                  </a:cubicBezTo>
                  <a:cubicBezTo>
                    <a:pt x="1" y="8204"/>
                    <a:pt x="2370" y="10573"/>
                    <a:pt x="5287" y="10573"/>
                  </a:cubicBezTo>
                  <a:cubicBezTo>
                    <a:pt x="8204" y="10573"/>
                    <a:pt x="10574" y="8204"/>
                    <a:pt x="10574" y="5287"/>
                  </a:cubicBezTo>
                  <a:cubicBezTo>
                    <a:pt x="10574" y="2370"/>
                    <a:pt x="8204" y="0"/>
                    <a:pt x="5287" y="0"/>
                  </a:cubicBezTo>
                  <a:close/>
                </a:path>
              </a:pathLst>
            </a:custGeom>
            <a:solidFill>
              <a:srgbClr val="FFC9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3 Bebas Neue ZSmall" panose="020B0606020202050201" pitchFamily="34" charset="0"/>
                <a:ea typeface="微软雅黑"/>
                <a:cs typeface="Arial"/>
                <a:sym typeface="Arial"/>
              </a:endParaRPr>
            </a:p>
          </p:txBody>
        </p:sp>
        <p:sp>
          <p:nvSpPr>
            <p:cNvPr id="38" name="Google Shape;1865;p36">
              <a:extLst>
                <a:ext uri="{FF2B5EF4-FFF2-40B4-BE49-F238E27FC236}">
                  <a16:creationId xmlns:a16="http://schemas.microsoft.com/office/drawing/2014/main" id="{FF318493-1CD6-F4BF-8C19-9C3D2CBF52DF}"/>
                </a:ext>
              </a:extLst>
            </p:cNvPr>
            <p:cNvSpPr/>
            <p:nvPr/>
          </p:nvSpPr>
          <p:spPr>
            <a:xfrm>
              <a:off x="3249627" y="3833848"/>
              <a:ext cx="728645" cy="727888"/>
            </a:xfrm>
            <a:custGeom>
              <a:avLst/>
              <a:gdLst/>
              <a:ahLst/>
              <a:cxnLst/>
              <a:rect l="l" t="t" r="r" b="b"/>
              <a:pathLst>
                <a:path w="10585" h="10574" extrusionOk="0">
                  <a:moveTo>
                    <a:pt x="5299" y="1"/>
                  </a:moveTo>
                  <a:cubicBezTo>
                    <a:pt x="2370" y="1"/>
                    <a:pt x="0" y="2370"/>
                    <a:pt x="0" y="5287"/>
                  </a:cubicBezTo>
                  <a:cubicBezTo>
                    <a:pt x="0" y="8216"/>
                    <a:pt x="2370" y="10573"/>
                    <a:pt x="5299" y="10573"/>
                  </a:cubicBezTo>
                  <a:cubicBezTo>
                    <a:pt x="8216" y="10573"/>
                    <a:pt x="10585" y="8216"/>
                    <a:pt x="10585" y="5287"/>
                  </a:cubicBezTo>
                  <a:cubicBezTo>
                    <a:pt x="10585" y="2370"/>
                    <a:pt x="8216" y="1"/>
                    <a:pt x="5299" y="1"/>
                  </a:cubicBezTo>
                  <a:close/>
                </a:path>
              </a:pathLst>
            </a:custGeom>
            <a:solidFill>
              <a:srgbClr val="FFC9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3 Bebas Neue ZSmall" panose="020B0606020202050201" pitchFamily="34" charset="0"/>
                <a:ea typeface="微软雅黑"/>
                <a:cs typeface="Arial"/>
                <a:sym typeface="Arial"/>
              </a:endParaRPr>
            </a:p>
          </p:txBody>
        </p:sp>
        <p:sp>
          <p:nvSpPr>
            <p:cNvPr id="39" name="Google Shape;1866;p36">
              <a:extLst>
                <a:ext uri="{FF2B5EF4-FFF2-40B4-BE49-F238E27FC236}">
                  <a16:creationId xmlns:a16="http://schemas.microsoft.com/office/drawing/2014/main" id="{E452A973-3534-8850-93B6-500CF06CC3B7}"/>
                </a:ext>
              </a:extLst>
            </p:cNvPr>
            <p:cNvSpPr/>
            <p:nvPr/>
          </p:nvSpPr>
          <p:spPr>
            <a:xfrm>
              <a:off x="3335674" y="3919895"/>
              <a:ext cx="556551" cy="556620"/>
            </a:xfrm>
            <a:custGeom>
              <a:avLst/>
              <a:gdLst/>
              <a:ahLst/>
              <a:cxnLst/>
              <a:rect l="l" t="t" r="r" b="b"/>
              <a:pathLst>
                <a:path w="8085" h="8086" extrusionOk="0">
                  <a:moveTo>
                    <a:pt x="4049" y="1"/>
                  </a:moveTo>
                  <a:cubicBezTo>
                    <a:pt x="1810" y="1"/>
                    <a:pt x="0" y="1810"/>
                    <a:pt x="0" y="4037"/>
                  </a:cubicBezTo>
                  <a:cubicBezTo>
                    <a:pt x="0" y="6263"/>
                    <a:pt x="1810" y="8085"/>
                    <a:pt x="4049" y="8085"/>
                  </a:cubicBezTo>
                  <a:cubicBezTo>
                    <a:pt x="6275" y="8085"/>
                    <a:pt x="8085" y="6263"/>
                    <a:pt x="8085" y="4037"/>
                  </a:cubicBezTo>
                  <a:cubicBezTo>
                    <a:pt x="8085" y="1810"/>
                    <a:pt x="6275" y="1"/>
                    <a:pt x="4049" y="1"/>
                  </a:cubicBezTo>
                  <a:close/>
                </a:path>
              </a:pathLst>
            </a:custGeom>
            <a:solidFill>
              <a:srgbClr val="FFA22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3600" b="0" i="0" u="none" strike="noStrike" kern="0" cap="none" spc="0" normalizeH="0" baseline="0" noProof="0">
                  <a:ln>
                    <a:noFill/>
                  </a:ln>
                  <a:solidFill>
                    <a:srgbClr val="FFFFFF"/>
                  </a:solidFill>
                  <a:effectLst/>
                  <a:uLnTx/>
                  <a:uFillTx/>
                  <a:latin typeface="#9Slide03 Bebas Neue ZSmall" panose="020B0606020202050201" pitchFamily="34" charset="0"/>
                  <a:ea typeface="Fira Sans Extra Condensed Medium"/>
                  <a:cs typeface="Fira Sans Extra Condensed Medium"/>
                  <a:sym typeface="Fira Sans Extra Condensed Medium"/>
                </a:rPr>
                <a:t>03</a:t>
              </a:r>
              <a:endParaRPr kumimoji="0" sz="3200" b="0" i="0" u="none" strike="noStrike" kern="0" cap="none" spc="0" normalizeH="0" baseline="0" noProof="0">
                <a:ln>
                  <a:noFill/>
                </a:ln>
                <a:solidFill>
                  <a:srgbClr val="000000"/>
                </a:solidFill>
                <a:effectLst/>
                <a:uLnTx/>
                <a:uFillTx/>
                <a:latin typeface="#9Slide03 Bebas Neue ZSmall" panose="020B0606020202050201" pitchFamily="34" charset="0"/>
                <a:ea typeface="微软雅黑"/>
                <a:cs typeface="Arial"/>
                <a:sym typeface="Arial"/>
              </a:endParaRPr>
            </a:p>
          </p:txBody>
        </p:sp>
        <p:sp>
          <p:nvSpPr>
            <p:cNvPr id="40" name="Google Shape;1867;p36">
              <a:extLst>
                <a:ext uri="{FF2B5EF4-FFF2-40B4-BE49-F238E27FC236}">
                  <a16:creationId xmlns:a16="http://schemas.microsoft.com/office/drawing/2014/main" id="{E0531709-A61B-AE0F-7633-3D0C45F6528C}"/>
                </a:ext>
              </a:extLst>
            </p:cNvPr>
            <p:cNvSpPr/>
            <p:nvPr/>
          </p:nvSpPr>
          <p:spPr>
            <a:xfrm flipH="1">
              <a:off x="5164949" y="1311909"/>
              <a:ext cx="728645" cy="727819"/>
            </a:xfrm>
            <a:custGeom>
              <a:avLst/>
              <a:gdLst/>
              <a:ahLst/>
              <a:cxnLst/>
              <a:rect l="l" t="t" r="r" b="b"/>
              <a:pathLst>
                <a:path w="10585" h="10573" extrusionOk="0">
                  <a:moveTo>
                    <a:pt x="5299" y="0"/>
                  </a:moveTo>
                  <a:cubicBezTo>
                    <a:pt x="2370" y="0"/>
                    <a:pt x="0" y="2370"/>
                    <a:pt x="0" y="5287"/>
                  </a:cubicBezTo>
                  <a:cubicBezTo>
                    <a:pt x="0" y="8204"/>
                    <a:pt x="2370" y="10573"/>
                    <a:pt x="5299" y="10573"/>
                  </a:cubicBezTo>
                  <a:cubicBezTo>
                    <a:pt x="8216" y="10573"/>
                    <a:pt x="10585" y="8204"/>
                    <a:pt x="10585" y="5287"/>
                  </a:cubicBezTo>
                  <a:cubicBezTo>
                    <a:pt x="10585" y="2370"/>
                    <a:pt x="8216" y="0"/>
                    <a:pt x="5299" y="0"/>
                  </a:cubicBez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3 Bebas Neue ZSmall" panose="020B0606020202050201" pitchFamily="34" charset="0"/>
                <a:ea typeface="微软雅黑"/>
                <a:cs typeface="Arial"/>
                <a:sym typeface="Arial"/>
              </a:endParaRPr>
            </a:p>
          </p:txBody>
        </p:sp>
        <p:sp>
          <p:nvSpPr>
            <p:cNvPr id="41" name="Google Shape;1868;p36">
              <a:extLst>
                <a:ext uri="{FF2B5EF4-FFF2-40B4-BE49-F238E27FC236}">
                  <a16:creationId xmlns:a16="http://schemas.microsoft.com/office/drawing/2014/main" id="{A46C2920-A15E-79BF-A3EC-0362395A2DB2}"/>
                </a:ext>
              </a:extLst>
            </p:cNvPr>
            <p:cNvSpPr/>
            <p:nvPr/>
          </p:nvSpPr>
          <p:spPr>
            <a:xfrm flipH="1">
              <a:off x="5250996" y="1394652"/>
              <a:ext cx="556551" cy="556620"/>
            </a:xfrm>
            <a:custGeom>
              <a:avLst/>
              <a:gdLst/>
              <a:ahLst/>
              <a:cxnLst/>
              <a:rect l="l" t="t" r="r" b="b"/>
              <a:pathLst>
                <a:path w="8085" h="8086" extrusionOk="0">
                  <a:moveTo>
                    <a:pt x="4049" y="1"/>
                  </a:moveTo>
                  <a:cubicBezTo>
                    <a:pt x="1810" y="1"/>
                    <a:pt x="0" y="1810"/>
                    <a:pt x="0" y="4037"/>
                  </a:cubicBezTo>
                  <a:cubicBezTo>
                    <a:pt x="0" y="6275"/>
                    <a:pt x="1810" y="8085"/>
                    <a:pt x="4049" y="8085"/>
                  </a:cubicBezTo>
                  <a:cubicBezTo>
                    <a:pt x="6275" y="8085"/>
                    <a:pt x="8085" y="6275"/>
                    <a:pt x="8085" y="4037"/>
                  </a:cubicBezTo>
                  <a:cubicBezTo>
                    <a:pt x="8085" y="1810"/>
                    <a:pt x="6275" y="1"/>
                    <a:pt x="4049" y="1"/>
                  </a:cubicBezTo>
                  <a:close/>
                </a:path>
              </a:pathLst>
            </a:custGeom>
            <a:solidFill>
              <a:srgbClr val="00CCBB"/>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3600" b="0" i="0" u="none" strike="noStrike" kern="0" cap="none" spc="0" normalizeH="0" baseline="0" noProof="0">
                  <a:ln>
                    <a:noFill/>
                  </a:ln>
                  <a:solidFill>
                    <a:srgbClr val="FFFFFF"/>
                  </a:solidFill>
                  <a:effectLst/>
                  <a:uLnTx/>
                  <a:uFillTx/>
                  <a:latin typeface="#9Slide03 Bebas Neue ZSmall" panose="020B0606020202050201" pitchFamily="34" charset="0"/>
                  <a:ea typeface="Fira Sans Extra Condensed Medium"/>
                  <a:cs typeface="Fira Sans Extra Condensed Medium"/>
                  <a:sym typeface="Fira Sans Extra Condensed Medium"/>
                </a:rPr>
                <a:t>04</a:t>
              </a:r>
              <a:endParaRPr kumimoji="0" sz="3600" b="0" i="0" u="none" strike="noStrike" kern="0" cap="none" spc="0" normalizeH="0" baseline="0" noProof="0">
                <a:ln>
                  <a:noFill/>
                </a:ln>
                <a:solidFill>
                  <a:srgbClr val="000000"/>
                </a:solidFill>
                <a:effectLst/>
                <a:uLnTx/>
                <a:uFillTx/>
                <a:latin typeface="#9Slide03 Bebas Neue ZSmall" panose="020B0606020202050201" pitchFamily="34" charset="0"/>
                <a:ea typeface="微软雅黑"/>
                <a:cs typeface="Arial"/>
                <a:sym typeface="Arial"/>
              </a:endParaRPr>
            </a:p>
          </p:txBody>
        </p:sp>
        <p:sp>
          <p:nvSpPr>
            <p:cNvPr id="42" name="Google Shape;1869;p36">
              <a:extLst>
                <a:ext uri="{FF2B5EF4-FFF2-40B4-BE49-F238E27FC236}">
                  <a16:creationId xmlns:a16="http://schemas.microsoft.com/office/drawing/2014/main" id="{085305CF-4A63-7ADE-2798-5B46ACAEC1E1}"/>
                </a:ext>
              </a:extLst>
            </p:cNvPr>
            <p:cNvSpPr/>
            <p:nvPr/>
          </p:nvSpPr>
          <p:spPr>
            <a:xfrm flipH="1">
              <a:off x="5164949" y="3834674"/>
              <a:ext cx="728645" cy="727819"/>
            </a:xfrm>
            <a:custGeom>
              <a:avLst/>
              <a:gdLst/>
              <a:ahLst/>
              <a:cxnLst/>
              <a:rect l="l" t="t" r="r" b="b"/>
              <a:pathLst>
                <a:path w="10585" h="10573" extrusionOk="0">
                  <a:moveTo>
                    <a:pt x="5299" y="0"/>
                  </a:moveTo>
                  <a:cubicBezTo>
                    <a:pt x="2370" y="0"/>
                    <a:pt x="0" y="2370"/>
                    <a:pt x="0" y="5287"/>
                  </a:cubicBezTo>
                  <a:cubicBezTo>
                    <a:pt x="0" y="8204"/>
                    <a:pt x="2370" y="10573"/>
                    <a:pt x="5299" y="10573"/>
                  </a:cubicBezTo>
                  <a:cubicBezTo>
                    <a:pt x="8216" y="10573"/>
                    <a:pt x="10585" y="8204"/>
                    <a:pt x="10585" y="5287"/>
                  </a:cubicBezTo>
                  <a:cubicBezTo>
                    <a:pt x="10585" y="2370"/>
                    <a:pt x="8216" y="0"/>
                    <a:pt x="5299" y="0"/>
                  </a:cubicBez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3 Bebas Neue ZSmall" panose="020B0606020202050201" pitchFamily="34" charset="0"/>
                <a:ea typeface="微软雅黑"/>
                <a:cs typeface="Arial"/>
                <a:sym typeface="Arial"/>
              </a:endParaRPr>
            </a:p>
          </p:txBody>
        </p:sp>
        <p:sp>
          <p:nvSpPr>
            <p:cNvPr id="43" name="Google Shape;1870;p36">
              <a:extLst>
                <a:ext uri="{FF2B5EF4-FFF2-40B4-BE49-F238E27FC236}">
                  <a16:creationId xmlns:a16="http://schemas.microsoft.com/office/drawing/2014/main" id="{A86E0192-95A2-6682-B3FA-ADFA8CCA4619}"/>
                </a:ext>
              </a:extLst>
            </p:cNvPr>
            <p:cNvSpPr/>
            <p:nvPr/>
          </p:nvSpPr>
          <p:spPr>
            <a:xfrm flipH="1">
              <a:off x="5250996" y="3917417"/>
              <a:ext cx="556551" cy="556620"/>
            </a:xfrm>
            <a:custGeom>
              <a:avLst/>
              <a:gdLst/>
              <a:ahLst/>
              <a:cxnLst/>
              <a:rect l="l" t="t" r="r" b="b"/>
              <a:pathLst>
                <a:path w="8085" h="8086" extrusionOk="0">
                  <a:moveTo>
                    <a:pt x="4049" y="1"/>
                  </a:moveTo>
                  <a:cubicBezTo>
                    <a:pt x="1810" y="1"/>
                    <a:pt x="0" y="1810"/>
                    <a:pt x="0" y="4037"/>
                  </a:cubicBezTo>
                  <a:cubicBezTo>
                    <a:pt x="0" y="6275"/>
                    <a:pt x="1810" y="8085"/>
                    <a:pt x="4049" y="8085"/>
                  </a:cubicBezTo>
                  <a:cubicBezTo>
                    <a:pt x="6275" y="8085"/>
                    <a:pt x="8085" y="6275"/>
                    <a:pt x="8085" y="4037"/>
                  </a:cubicBezTo>
                  <a:cubicBezTo>
                    <a:pt x="8085" y="1810"/>
                    <a:pt x="6275" y="1"/>
                    <a:pt x="4049" y="1"/>
                  </a:cubicBezTo>
                  <a:close/>
                </a:path>
              </a:pathLst>
            </a:custGeom>
            <a:solidFill>
              <a:srgbClr val="00CCBB"/>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3600" b="0" i="0" u="none" strike="noStrike" kern="0" cap="none" spc="0" normalizeH="0" baseline="0" noProof="0">
                  <a:ln>
                    <a:noFill/>
                  </a:ln>
                  <a:solidFill>
                    <a:srgbClr val="FFFFFF"/>
                  </a:solidFill>
                  <a:effectLst/>
                  <a:uLnTx/>
                  <a:uFillTx/>
                  <a:latin typeface="#9Slide03 Bebas Neue ZSmall" panose="020B0606020202050201" pitchFamily="34" charset="0"/>
                  <a:ea typeface="Fira Sans Extra Condensed Medium"/>
                  <a:cs typeface="Fira Sans Extra Condensed Medium"/>
                  <a:sym typeface="Fira Sans Extra Condensed Medium"/>
                </a:rPr>
                <a:t>06</a:t>
              </a:r>
              <a:endParaRPr kumimoji="0" sz="3200" b="0" i="0" u="none" strike="noStrike" kern="0" cap="none" spc="0" normalizeH="0" baseline="0" noProof="0">
                <a:ln>
                  <a:noFill/>
                </a:ln>
                <a:solidFill>
                  <a:srgbClr val="000000"/>
                </a:solidFill>
                <a:effectLst/>
                <a:uLnTx/>
                <a:uFillTx/>
                <a:latin typeface="#9Slide03 Bebas Neue ZSmall" panose="020B0606020202050201" pitchFamily="34" charset="0"/>
                <a:ea typeface="微软雅黑"/>
                <a:cs typeface="Arial"/>
                <a:sym typeface="Arial"/>
              </a:endParaRPr>
            </a:p>
          </p:txBody>
        </p:sp>
        <p:sp>
          <p:nvSpPr>
            <p:cNvPr id="44" name="Google Shape;1923;p36">
              <a:extLst>
                <a:ext uri="{FF2B5EF4-FFF2-40B4-BE49-F238E27FC236}">
                  <a16:creationId xmlns:a16="http://schemas.microsoft.com/office/drawing/2014/main" id="{59ED3FBE-A000-E8C8-D14E-AFB3FBC2C228}"/>
                </a:ext>
              </a:extLst>
            </p:cNvPr>
            <p:cNvSpPr/>
            <p:nvPr/>
          </p:nvSpPr>
          <p:spPr>
            <a:xfrm>
              <a:off x="5815748" y="2620034"/>
              <a:ext cx="557377" cy="557377"/>
            </a:xfrm>
            <a:custGeom>
              <a:avLst/>
              <a:gdLst/>
              <a:ahLst/>
              <a:cxnLst/>
              <a:rect l="l" t="t" r="r" b="b"/>
              <a:pathLst>
                <a:path w="8097" h="8097" extrusionOk="0">
                  <a:moveTo>
                    <a:pt x="4048" y="0"/>
                  </a:moveTo>
                  <a:cubicBezTo>
                    <a:pt x="1822" y="0"/>
                    <a:pt x="0" y="1822"/>
                    <a:pt x="0" y="4049"/>
                  </a:cubicBezTo>
                  <a:cubicBezTo>
                    <a:pt x="0" y="6275"/>
                    <a:pt x="1822" y="8097"/>
                    <a:pt x="4048" y="8097"/>
                  </a:cubicBezTo>
                  <a:cubicBezTo>
                    <a:pt x="6275" y="8097"/>
                    <a:pt x="8096" y="6275"/>
                    <a:pt x="8096" y="4049"/>
                  </a:cubicBezTo>
                  <a:cubicBezTo>
                    <a:pt x="8096" y="1822"/>
                    <a:pt x="6275" y="0"/>
                    <a:pt x="4048" y="0"/>
                  </a:cubicBezTo>
                  <a:close/>
                </a:path>
              </a:pathLst>
            </a:custGeom>
            <a:solidFill>
              <a:srgbClr val="FFA22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3600" b="0" i="0" u="none" strike="noStrike" kern="0" cap="none" spc="0" normalizeH="0" baseline="0" noProof="0">
                  <a:ln>
                    <a:noFill/>
                  </a:ln>
                  <a:solidFill>
                    <a:srgbClr val="FFFFFF"/>
                  </a:solidFill>
                  <a:effectLst/>
                  <a:uLnTx/>
                  <a:uFillTx/>
                  <a:latin typeface="#9Slide03 Bebas Neue ZSmall" panose="020B0606020202050201" pitchFamily="34" charset="0"/>
                  <a:ea typeface="Fira Sans Extra Condensed Medium"/>
                  <a:cs typeface="Fira Sans Extra Condensed Medium"/>
                  <a:sym typeface="Fira Sans Extra Condensed Medium"/>
                </a:rPr>
                <a:t>05</a:t>
              </a:r>
              <a:endParaRPr kumimoji="0" sz="3200" b="0" i="0" u="none" strike="noStrike" kern="0" cap="none" spc="0" normalizeH="0" baseline="0" noProof="0">
                <a:ln>
                  <a:noFill/>
                </a:ln>
                <a:solidFill>
                  <a:srgbClr val="000000"/>
                </a:solidFill>
                <a:effectLst/>
                <a:uLnTx/>
                <a:uFillTx/>
                <a:latin typeface="#9Slide03 Bebas Neue ZSmall" panose="020B0606020202050201" pitchFamily="34" charset="0"/>
                <a:ea typeface="微软雅黑"/>
                <a:cs typeface="Arial"/>
                <a:sym typeface="Arial"/>
              </a:endParaRPr>
            </a:p>
          </p:txBody>
        </p:sp>
      </p:grpSp>
      <p:pic>
        <p:nvPicPr>
          <p:cNvPr id="46" name="Picture 18">
            <a:extLst>
              <a:ext uri="{FF2B5EF4-FFF2-40B4-BE49-F238E27FC236}">
                <a16:creationId xmlns:a16="http://schemas.microsoft.com/office/drawing/2014/main" id="{F2F37804-9B9F-A3B1-132E-972E1026F1B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900106" y="2784408"/>
            <a:ext cx="1842284" cy="1842284"/>
          </a:xfrm>
          <a:prstGeom prst="rect">
            <a:avLst/>
          </a:prstGeom>
        </p:spPr>
      </p:pic>
      <p:sp>
        <p:nvSpPr>
          <p:cNvPr id="48" name="TextBox 47">
            <a:extLst>
              <a:ext uri="{FF2B5EF4-FFF2-40B4-BE49-F238E27FC236}">
                <a16:creationId xmlns:a16="http://schemas.microsoft.com/office/drawing/2014/main" id="{885D2336-D2A5-9167-FF81-EBC7D6FB8B5F}"/>
              </a:ext>
            </a:extLst>
          </p:cNvPr>
          <p:cNvSpPr txBox="1"/>
          <p:nvPr/>
        </p:nvSpPr>
        <p:spPr>
          <a:xfrm>
            <a:off x="7606502" y="5191839"/>
            <a:ext cx="427409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BA55">
                    <a:lumMod val="50000"/>
                  </a:srgbClr>
                </a:solidFill>
                <a:effectLst/>
                <a:uLnTx/>
                <a:uFillTx/>
                <a:latin typeface="Cambria" panose="02040503050406030204" pitchFamily="18" charset="0"/>
                <a:ea typeface="Cambria" panose="02040503050406030204" pitchFamily="18" charset="0"/>
                <a:cs typeface="+mn-cs"/>
              </a:rPr>
              <a:t>Tích cực sử dụng đồ dùng dạy học và ứng dụng công nghệ thông tin trong dạy học</a:t>
            </a:r>
            <a:endParaRPr kumimoji="0" lang="en-US" sz="3200" b="0" i="0" u="none" strike="noStrike" kern="1200" cap="none" spc="0" normalizeH="0" baseline="0" noProof="0">
              <a:ln>
                <a:noFill/>
              </a:ln>
              <a:solidFill>
                <a:srgbClr val="FFBA55">
                  <a:lumMod val="50000"/>
                </a:srgbClr>
              </a:solidFill>
              <a:effectLst/>
              <a:uLnTx/>
              <a:uFillTx/>
              <a:latin typeface="Cambria" panose="02040503050406030204" pitchFamily="18" charset="0"/>
              <a:ea typeface="Cambria" panose="02040503050406030204" pitchFamily="18" charset="0"/>
              <a:cs typeface="+mn-cs"/>
            </a:endParaRPr>
          </a:p>
        </p:txBody>
      </p:sp>
      <p:sp>
        <p:nvSpPr>
          <p:cNvPr id="50" name="TextBox 49">
            <a:extLst>
              <a:ext uri="{FF2B5EF4-FFF2-40B4-BE49-F238E27FC236}">
                <a16:creationId xmlns:a16="http://schemas.microsoft.com/office/drawing/2014/main" id="{3DDF6FC6-11EC-C924-0E8E-00C75C02BE22}"/>
              </a:ext>
            </a:extLst>
          </p:cNvPr>
          <p:cNvSpPr txBox="1"/>
          <p:nvPr/>
        </p:nvSpPr>
        <p:spPr>
          <a:xfrm>
            <a:off x="8213248" y="3179695"/>
            <a:ext cx="3667351"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Phát huy khả năng tìm tòi, khám phá kiến thức trong học tập thông qua nghệ thuật</a:t>
            </a:r>
            <a:endPar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52" name="TextBox 51">
            <a:extLst>
              <a:ext uri="{FF2B5EF4-FFF2-40B4-BE49-F238E27FC236}">
                <a16:creationId xmlns:a16="http://schemas.microsoft.com/office/drawing/2014/main" id="{B15482A6-6F22-6D3C-991B-D329D016C06E}"/>
              </a:ext>
            </a:extLst>
          </p:cNvPr>
          <p:cNvSpPr txBox="1"/>
          <p:nvPr/>
        </p:nvSpPr>
        <p:spPr>
          <a:xfrm>
            <a:off x="7685689" y="1110797"/>
            <a:ext cx="403163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B050"/>
                </a:solidFill>
                <a:effectLst/>
                <a:uLnTx/>
                <a:uFillTx/>
                <a:latin typeface="Cambria" panose="02040503050406030204" pitchFamily="18" charset="0"/>
                <a:ea typeface="Cambria" panose="02040503050406030204" pitchFamily="18" charset="0"/>
                <a:cs typeface="+mn-cs"/>
              </a:rPr>
              <a:t>Sử dụng linh hoạt các </a:t>
            </a:r>
            <a:r>
              <a:rPr kumimoji="0" lang="en-US" sz="2400" b="1" i="0" u="none" strike="noStrike" kern="1200" cap="none" spc="0" normalizeH="0" baseline="0" noProof="0">
                <a:ln>
                  <a:noFill/>
                </a:ln>
                <a:solidFill>
                  <a:srgbClr val="00B050"/>
                </a:solidFill>
                <a:effectLst/>
                <a:uLnTx/>
                <a:uFillTx/>
                <a:latin typeface="Cambria" panose="02040503050406030204" pitchFamily="18" charset="0"/>
                <a:ea typeface="Cambria" panose="02040503050406030204" pitchFamily="18" charset="0"/>
                <a:cs typeface="+mn-cs"/>
              </a:rPr>
              <a:t>phương pháp và </a:t>
            </a:r>
            <a:r>
              <a:rPr kumimoji="0" lang="vi-VN" sz="2400" b="1" i="0" u="none" strike="noStrike" kern="1200" cap="none" spc="0" normalizeH="0" baseline="0" noProof="0">
                <a:ln>
                  <a:noFill/>
                </a:ln>
                <a:solidFill>
                  <a:srgbClr val="00B050"/>
                </a:solidFill>
                <a:effectLst/>
                <a:uLnTx/>
                <a:uFillTx/>
                <a:latin typeface="Cambria" panose="02040503050406030204" pitchFamily="18" charset="0"/>
                <a:ea typeface="Cambria" panose="02040503050406030204" pitchFamily="18" charset="0"/>
                <a:cs typeface="+mn-cs"/>
              </a:rPr>
              <a:t>hình thức </a:t>
            </a:r>
            <a:r>
              <a:rPr kumimoji="0" lang="en-US" sz="2400" b="1" i="0" u="none" strike="noStrike" kern="1200" cap="none" spc="0" normalizeH="0" baseline="0" noProof="0">
                <a:ln>
                  <a:noFill/>
                </a:ln>
                <a:solidFill>
                  <a:srgbClr val="00B050"/>
                </a:solidFill>
                <a:effectLst/>
                <a:uLnTx/>
                <a:uFillTx/>
                <a:latin typeface="Cambria" panose="02040503050406030204" pitchFamily="18" charset="0"/>
                <a:ea typeface="Cambria" panose="02040503050406030204" pitchFamily="18" charset="0"/>
                <a:cs typeface="+mn-cs"/>
              </a:rPr>
              <a:t>dạy học</a:t>
            </a:r>
            <a:r>
              <a:rPr kumimoji="0" lang="vi-VN" sz="2400" b="1" i="0" u="none" strike="noStrike" kern="1200" cap="none" spc="0" normalizeH="0" baseline="0" noProof="0">
                <a:ln>
                  <a:noFill/>
                </a:ln>
                <a:solidFill>
                  <a:srgbClr val="00B050"/>
                </a:solidFill>
                <a:effectLst/>
                <a:uLnTx/>
                <a:uFillTx/>
                <a:latin typeface="Cambria" panose="02040503050406030204" pitchFamily="18" charset="0"/>
                <a:ea typeface="Cambria" panose="02040503050406030204" pitchFamily="18" charset="0"/>
                <a:cs typeface="+mn-cs"/>
              </a:rPr>
              <a:t> trong tiết </a:t>
            </a:r>
            <a:r>
              <a:rPr kumimoji="0" lang="en-US" sz="2400" b="1" i="0" u="none" strike="noStrike" kern="1200" cap="none" spc="0" normalizeH="0" baseline="0" noProof="0">
                <a:ln>
                  <a:noFill/>
                </a:ln>
                <a:solidFill>
                  <a:srgbClr val="00B050"/>
                </a:solidFill>
                <a:effectLst/>
                <a:uLnTx/>
                <a:uFillTx/>
                <a:latin typeface="Cambria" panose="02040503050406030204" pitchFamily="18" charset="0"/>
                <a:ea typeface="Cambria" panose="02040503050406030204" pitchFamily="18" charset="0"/>
                <a:cs typeface="+mn-cs"/>
              </a:rPr>
              <a:t>Luyện từ và câu</a:t>
            </a:r>
            <a:r>
              <a:rPr kumimoji="0" lang="vi-VN" sz="2400" b="1" i="0" u="none" strike="noStrike" kern="1200" cap="none" spc="0" normalizeH="0" baseline="0" noProof="0">
                <a:ln>
                  <a:noFill/>
                </a:ln>
                <a:solidFill>
                  <a:srgbClr val="00B050"/>
                </a:solidFill>
                <a:effectLst/>
                <a:uLnTx/>
                <a:uFillTx/>
                <a:latin typeface="Cambria" panose="02040503050406030204" pitchFamily="18" charset="0"/>
                <a:ea typeface="Cambria" panose="02040503050406030204" pitchFamily="18" charset="0"/>
                <a:cs typeface="+mn-cs"/>
              </a:rPr>
              <a:t> theo hướng đổi mớ</a:t>
            </a:r>
            <a:r>
              <a:rPr kumimoji="0" lang="en-US" sz="2400" b="1" i="0" u="none" strike="noStrike" kern="1200" cap="none" spc="0" normalizeH="0" baseline="0" noProof="0">
                <a:ln>
                  <a:noFill/>
                </a:ln>
                <a:solidFill>
                  <a:srgbClr val="00B050"/>
                </a:solidFill>
                <a:effectLst/>
                <a:uLnTx/>
                <a:uFillTx/>
                <a:latin typeface="Cambria" panose="02040503050406030204" pitchFamily="18" charset="0"/>
                <a:ea typeface="Cambria" panose="02040503050406030204" pitchFamily="18" charset="0"/>
                <a:cs typeface="+mn-cs"/>
              </a:rPr>
              <a:t>i</a:t>
            </a:r>
            <a:r>
              <a:rPr kumimoji="0" lang="vi-VN" sz="2400" b="1" i="0" u="none" strike="noStrike" kern="1200" cap="none" spc="0" normalizeH="0" baseline="0" noProof="0">
                <a:ln>
                  <a:noFill/>
                </a:ln>
                <a:solidFill>
                  <a:srgbClr val="00B050"/>
                </a:solidFill>
                <a:effectLst/>
                <a:uLnTx/>
                <a:uFillTx/>
                <a:latin typeface="Cambria" panose="02040503050406030204" pitchFamily="18" charset="0"/>
                <a:ea typeface="Cambria" panose="02040503050406030204" pitchFamily="18" charset="0"/>
                <a:cs typeface="+mn-cs"/>
              </a:rPr>
              <a:t> </a:t>
            </a:r>
            <a:endParaRPr kumimoji="0" lang="en-US" sz="3200" b="0" i="0" u="none" strike="noStrike" kern="1200" cap="none" spc="0" normalizeH="0" baseline="0" noProof="0">
              <a:ln>
                <a:noFill/>
              </a:ln>
              <a:solidFill>
                <a:srgbClr val="00B050"/>
              </a:solidFill>
              <a:effectLst/>
              <a:uLnTx/>
              <a:uFillTx/>
              <a:latin typeface="Cambria" panose="02040503050406030204" pitchFamily="18" charset="0"/>
              <a:ea typeface="Cambria" panose="02040503050406030204" pitchFamily="18" charset="0"/>
              <a:cs typeface="+mn-cs"/>
            </a:endParaRPr>
          </a:p>
        </p:txBody>
      </p:sp>
      <p:sp>
        <p:nvSpPr>
          <p:cNvPr id="54" name="TextBox 53">
            <a:extLst>
              <a:ext uri="{FF2B5EF4-FFF2-40B4-BE49-F238E27FC236}">
                <a16:creationId xmlns:a16="http://schemas.microsoft.com/office/drawing/2014/main" id="{D407C838-442E-49FA-615F-6EBC6987DFBF}"/>
              </a:ext>
            </a:extLst>
          </p:cNvPr>
          <p:cNvSpPr txBox="1"/>
          <p:nvPr/>
        </p:nvSpPr>
        <p:spPr>
          <a:xfrm>
            <a:off x="725608" y="5205564"/>
            <a:ext cx="3326669"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F0"/>
                </a:solidFill>
                <a:effectLst/>
                <a:uLnTx/>
                <a:uFillTx/>
                <a:latin typeface="Cambria" panose="02040503050406030204" pitchFamily="18" charset="0"/>
                <a:ea typeface="Cambria" panose="02040503050406030204" pitchFamily="18" charset="0"/>
                <a:cs typeface="+mn-cs"/>
              </a:rPr>
              <a:t>Tổ chức hoạt động dạy học dưới dạng các trò chơi-Gameshow</a:t>
            </a:r>
            <a:endParaRPr kumimoji="0" lang="en-US" sz="3200" b="0" i="0" u="none" strike="noStrike" kern="1200" cap="none" spc="0" normalizeH="0" baseline="0" noProof="0">
              <a:ln>
                <a:noFill/>
              </a:ln>
              <a:solidFill>
                <a:srgbClr val="00B0F0"/>
              </a:solidFill>
              <a:effectLst/>
              <a:uLnTx/>
              <a:uFillTx/>
              <a:latin typeface="Cambria" panose="02040503050406030204" pitchFamily="18" charset="0"/>
              <a:ea typeface="Cambria" panose="02040503050406030204" pitchFamily="18" charset="0"/>
              <a:cs typeface="+mn-cs"/>
            </a:endParaRPr>
          </a:p>
        </p:txBody>
      </p:sp>
      <p:sp>
        <p:nvSpPr>
          <p:cNvPr id="56" name="TextBox 55">
            <a:extLst>
              <a:ext uri="{FF2B5EF4-FFF2-40B4-BE49-F238E27FC236}">
                <a16:creationId xmlns:a16="http://schemas.microsoft.com/office/drawing/2014/main" id="{7198ECE3-F6B8-392C-B1C5-159DBEB850FF}"/>
              </a:ext>
            </a:extLst>
          </p:cNvPr>
          <p:cNvSpPr txBox="1"/>
          <p:nvPr/>
        </p:nvSpPr>
        <p:spPr>
          <a:xfrm>
            <a:off x="239576" y="3097036"/>
            <a:ext cx="3323632" cy="1011880"/>
          </a:xfrm>
          <a:prstGeom prst="rect">
            <a:avLst/>
          </a:prstGeom>
          <a:noFill/>
        </p:spPr>
        <p:txBody>
          <a:bodyPr wrap="square">
            <a:spAutoFit/>
          </a:bodyPr>
          <a:lstStyle/>
          <a:p>
            <a:pPr marL="0" marR="0" lvl="0" indent="450215" algn="ctr"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6CA95"/>
                </a:solidFill>
                <a:effectLst/>
                <a:uLnTx/>
                <a:uFillTx/>
                <a:latin typeface="Cambria" panose="02040503050406030204" pitchFamily="18" charset="0"/>
                <a:ea typeface="Cambria" panose="02040503050406030204" pitchFamily="18" charset="0"/>
                <a:cs typeface="Times New Roman" panose="02020603050405020304" pitchFamily="18" charset="0"/>
              </a:rPr>
              <a:t>Thúc đẩy động cơ học tập của học sinh</a:t>
            </a:r>
            <a:endParaRPr kumimoji="0" lang="en-US" sz="1800" b="0" i="0" u="none" strike="noStrike" kern="1200" cap="none" spc="0" normalizeH="0" baseline="0" noProof="0">
              <a:ln>
                <a:noFill/>
              </a:ln>
              <a:solidFill>
                <a:srgbClr val="56CA95"/>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666B9A2C-363D-1091-42F1-365599A86227}"/>
              </a:ext>
            </a:extLst>
          </p:cNvPr>
          <p:cNvSpPr txBox="1"/>
          <p:nvPr/>
        </p:nvSpPr>
        <p:spPr>
          <a:xfrm>
            <a:off x="666627" y="1192323"/>
            <a:ext cx="3533842"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a:ln>
                  <a:noFill/>
                </a:ln>
                <a:solidFill>
                  <a:srgbClr val="7030A0"/>
                </a:solidFill>
                <a:effectLst/>
                <a:uLnTx/>
                <a:uFillTx/>
                <a:latin typeface="Cambria" panose="02040503050406030204" pitchFamily="18" charset="0"/>
                <a:ea typeface="Cambria" panose="02040503050406030204" pitchFamily="18" charset="0"/>
                <a:cs typeface="+mn-cs"/>
              </a:rPr>
              <a:t>Nắm vững nội dung, mục tiêu, yêu cầu bài học để thiết kế bài giảng phù hợp, sáng tạo</a:t>
            </a:r>
            <a:endParaRPr kumimoji="0" lang="en-US" sz="3200" b="0" i="0" u="none" strike="noStrike" kern="1200" cap="none" spc="0" normalizeH="0" baseline="0" noProof="0">
              <a:ln>
                <a:noFill/>
              </a:ln>
              <a:solidFill>
                <a:srgbClr val="7030A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13228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p:bldP spid="50" grpId="0"/>
      <p:bldP spid="52" grpId="0"/>
      <p:bldP spid="54" grpId="0"/>
      <p:bldP spid="56"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椭圆 1 拷贝 17"/>
          <p:cNvPicPr>
            <a:picLocks noChangeAspect="1"/>
          </p:cNvPicPr>
          <p:nvPr/>
        </p:nvPicPr>
        <p:blipFill>
          <a:blip r:embed="rId2"/>
          <a:stretch>
            <a:fillRect/>
          </a:stretch>
        </p:blipFill>
        <p:spPr>
          <a:xfrm>
            <a:off x="0" y="27875"/>
            <a:ext cx="12192000" cy="414655"/>
          </a:xfrm>
          <a:prstGeom prst="rect">
            <a:avLst/>
          </a:prstGeom>
        </p:spPr>
      </p:pic>
      <p:sp>
        <p:nvSpPr>
          <p:cNvPr id="3" name="TextBox 2">
            <a:extLst>
              <a:ext uri="{FF2B5EF4-FFF2-40B4-BE49-F238E27FC236}">
                <a16:creationId xmlns:a16="http://schemas.microsoft.com/office/drawing/2014/main" id="{C693065A-FB3E-E07C-CB31-C10FFED7B50E}"/>
              </a:ext>
            </a:extLst>
          </p:cNvPr>
          <p:cNvSpPr txBox="1"/>
          <p:nvPr/>
        </p:nvSpPr>
        <p:spPr>
          <a:xfrm>
            <a:off x="5491943" y="442530"/>
            <a:ext cx="4346062"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dirty="0" smtClean="0">
                <a:effectLst>
                  <a:outerShdw blurRad="38100" dist="38100" dir="2700000" algn="tl">
                    <a:srgbClr val="000000">
                      <a:alpha val="43137"/>
                    </a:srgbClr>
                  </a:outerShdw>
                </a:effectLst>
                <a:latin typeface="Times New Roman" panose="02020603050405020304" pitchFamily="18" charset="0"/>
                <a:ea typeface="微软雅黑"/>
                <a:cs typeface="Times New Roman" panose="02020603050405020304" pitchFamily="18" charset="0"/>
              </a:rPr>
              <a:t>GIẢI PHÁP</a:t>
            </a:r>
            <a:endParaRPr kumimoji="0" lang="en-US" sz="6600" b="0"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endParaRPr>
          </a:p>
        </p:txBody>
      </p:sp>
      <p:sp>
        <p:nvSpPr>
          <p:cNvPr id="4" name="Freeform 21">
            <a:extLst>
              <a:ext uri="{FF2B5EF4-FFF2-40B4-BE49-F238E27FC236}">
                <a16:creationId xmlns:a16="http://schemas.microsoft.com/office/drawing/2014/main" id="{CF1EF074-6EA3-F993-6140-B2EEB3E376D6}"/>
              </a:ext>
            </a:extLst>
          </p:cNvPr>
          <p:cNvSpPr/>
          <p:nvPr/>
        </p:nvSpPr>
        <p:spPr>
          <a:xfrm>
            <a:off x="8161665" y="2809062"/>
            <a:ext cx="4145887" cy="4335569"/>
          </a:xfrm>
          <a:custGeom>
            <a:avLst/>
            <a:gdLst/>
            <a:ahLst/>
            <a:cxnLst/>
            <a:rect l="l" t="t" r="r" b="b"/>
            <a:pathLst>
              <a:path w="4145887" h="4335569">
                <a:moveTo>
                  <a:pt x="0" y="0"/>
                </a:moveTo>
                <a:lnTo>
                  <a:pt x="4145887" y="0"/>
                </a:lnTo>
                <a:lnTo>
                  <a:pt x="4145887" y="4335569"/>
                </a:lnTo>
                <a:lnTo>
                  <a:pt x="0" y="433556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2" name="Group 1">
            <a:extLst>
              <a:ext uri="{FF2B5EF4-FFF2-40B4-BE49-F238E27FC236}">
                <a16:creationId xmlns:a16="http://schemas.microsoft.com/office/drawing/2014/main" id="{4D599972-3958-920D-FDAE-D2BD11077EF3}"/>
              </a:ext>
            </a:extLst>
          </p:cNvPr>
          <p:cNvGrpSpPr/>
          <p:nvPr/>
        </p:nvGrpSpPr>
        <p:grpSpPr>
          <a:xfrm>
            <a:off x="307233" y="1468197"/>
            <a:ext cx="11048177" cy="3799026"/>
            <a:chOff x="140085" y="1674675"/>
            <a:chExt cx="11048177" cy="3799026"/>
          </a:xfrm>
        </p:grpSpPr>
        <p:sp>
          <p:nvSpPr>
            <p:cNvPr id="13" name="TextBox 12">
              <a:extLst>
                <a:ext uri="{FF2B5EF4-FFF2-40B4-BE49-F238E27FC236}">
                  <a16:creationId xmlns:a16="http://schemas.microsoft.com/office/drawing/2014/main" id="{275FB5DC-2205-B49E-FE2F-79F648B5BEC2}"/>
                </a:ext>
              </a:extLst>
            </p:cNvPr>
            <p:cNvSpPr txBox="1"/>
            <p:nvPr/>
          </p:nvSpPr>
          <p:spPr>
            <a:xfrm>
              <a:off x="1003738" y="1674675"/>
              <a:ext cx="10184524" cy="28623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000"/>
                </a:spcAft>
                <a:buClrTx/>
                <a:buSzTx/>
                <a:buFontTx/>
                <a:buNone/>
                <a:tabLst>
                  <a:tab pos="457200" algn="l"/>
                </a:tabLst>
                <a:defRPr/>
              </a:pPr>
              <a:r>
                <a:rPr kumimoji="0" lang="vi-VN" sz="6000" b="0" i="0" u="none" strike="noStrike" kern="1200" cap="none" spc="0" normalizeH="0" baseline="0" noProof="0">
                  <a:ln w="193675">
                    <a:solidFill>
                      <a:prstClr val="white"/>
                    </a:solidFill>
                  </a:ln>
                  <a:solidFill>
                    <a:prstClr val="black"/>
                  </a:solidFill>
                  <a:effectLst>
                    <a:glow rad="63500">
                      <a:srgbClr val="6096E6">
                        <a:satMod val="175000"/>
                        <a:alpha val="40000"/>
                      </a:srgbClr>
                    </a:glow>
                  </a:effectLst>
                  <a:uLnTx/>
                  <a:uFillTx/>
                  <a:latin typeface="#9Slide03 Bebas Neue ZSmall" panose="020B0606020202050201" pitchFamily="34" charset="0"/>
                  <a:ea typeface="Cambria" panose="02040503050406030204" pitchFamily="18" charset="0"/>
                  <a:cs typeface="Times New Roman" panose="02020603050405020304" pitchFamily="18" charset="0"/>
                </a:rPr>
                <a:t>TẠO HỨNG THÚ HỌC TẬP CHO HỌC SINH TRONG PHÂN MÔN LUYỆN TỪ VÀ CÂU Ở LỚP 4 CHƯƠNG TRÌNH GDPT-2018</a:t>
              </a:r>
              <a:endParaRPr kumimoji="0" lang="en-US" sz="4800" b="0" i="0" u="none" strike="noStrike" kern="1200" cap="none" spc="0" normalizeH="0" baseline="0" noProof="0">
                <a:ln w="193675">
                  <a:solidFill>
                    <a:prstClr val="white"/>
                  </a:solidFill>
                </a:ln>
                <a:solidFill>
                  <a:prstClr val="black"/>
                </a:solidFill>
                <a:effectLst>
                  <a:glow rad="63500">
                    <a:srgbClr val="6096E6">
                      <a:satMod val="175000"/>
                      <a:alpha val="40000"/>
                    </a:srgbClr>
                  </a:glow>
                </a:effectLst>
                <a:uLnTx/>
                <a:uFillTx/>
                <a:latin typeface="#9Slide03 Bebas Neue ZSmall" panose="020B0606020202050201" pitchFamily="34" charset="0"/>
                <a:ea typeface="Cambria" panose="020405030504060302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C61E563-EA88-26A9-C637-8286E3D86204}"/>
                </a:ext>
              </a:extLst>
            </p:cNvPr>
            <p:cNvSpPr txBox="1"/>
            <p:nvPr/>
          </p:nvSpPr>
          <p:spPr>
            <a:xfrm>
              <a:off x="1003738" y="1688049"/>
              <a:ext cx="10184524" cy="37856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000"/>
                </a:spcAft>
                <a:buClrTx/>
                <a:buSzTx/>
                <a:buFontTx/>
                <a:buNone/>
                <a:tabLst>
                  <a:tab pos="457200" algn="l"/>
                </a:tabLst>
                <a:defRPr/>
              </a:pPr>
              <a:r>
                <a:rPr kumimoji="0" lang="vi-VN" sz="6000" b="1" i="0" u="none" strike="noStrike" kern="1200" cap="none" spc="0" normalizeH="0" baseline="0" noProof="0" dirty="0">
                  <a:ln>
                    <a:noFill/>
                  </a:ln>
                  <a:solidFill>
                    <a:srgbClr val="EC5F74">
                      <a:lumMod val="50000"/>
                    </a:srgbClr>
                  </a:solidFill>
                  <a:effectLst/>
                  <a:uLnTx/>
                  <a:uFillTx/>
                  <a:latin typeface="#9Slide03 Bebas Neue ZSmall" panose="020B0606020202050201" pitchFamily="34" charset="0"/>
                  <a:ea typeface="Cambria" panose="02040503050406030204" pitchFamily="18" charset="0"/>
                  <a:cs typeface="Times New Roman" panose="02020603050405020304" pitchFamily="18" charset="0"/>
                </a:rPr>
                <a:t>TẠO HỨNG THÚ HỌC TẬP CHO HỌC SINH TRONG PHÂN MÔN LUYỆN TỪ VÀ CÂU Ở LỚP 4 CHƯƠNG TRÌNH GDPT-2018</a:t>
              </a:r>
              <a:endParaRPr kumimoji="0" lang="en-US" sz="6000" b="1" i="0" u="none" strike="noStrike" kern="1200" cap="none" spc="0" normalizeH="0" baseline="0" noProof="0" dirty="0">
                <a:ln>
                  <a:noFill/>
                </a:ln>
                <a:solidFill>
                  <a:srgbClr val="EC5F74">
                    <a:lumMod val="50000"/>
                  </a:srgbClr>
                </a:solidFill>
                <a:effectLst/>
                <a:uLnTx/>
                <a:uFillTx/>
                <a:latin typeface="#9Slide03 Bebas Neue ZSmall" panose="020B0606020202050201" pitchFamily="34" charset="0"/>
                <a:ea typeface="Cambria" panose="02040503050406030204" pitchFamily="18" charset="0"/>
                <a:cs typeface="Times New Roman" panose="02020603050405020304" pitchFamily="18" charset="0"/>
              </a:endParaRPr>
            </a:p>
          </p:txBody>
        </p:sp>
        <p:pic>
          <p:nvPicPr>
            <p:cNvPr id="17" name="Picture 23">
              <a:extLst>
                <a:ext uri="{FF2B5EF4-FFF2-40B4-BE49-F238E27FC236}">
                  <a16:creationId xmlns:a16="http://schemas.microsoft.com/office/drawing/2014/main" id="{70857A52-8DCC-FE43-69CE-3751B957D8E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0085" y="3877289"/>
              <a:ext cx="1137884" cy="1306036"/>
            </a:xfrm>
            <a:prstGeom prst="rect">
              <a:avLst/>
            </a:prstGeom>
          </p:spPr>
        </p:pic>
      </p:grpSp>
      <p:grpSp>
        <p:nvGrpSpPr>
          <p:cNvPr id="5" name="Google Shape;452;p36">
            <a:extLst>
              <a:ext uri="{FF2B5EF4-FFF2-40B4-BE49-F238E27FC236}">
                <a16:creationId xmlns:a16="http://schemas.microsoft.com/office/drawing/2014/main" id="{D8300357-C26C-FEF4-C783-D4E9A5D0FCBC}"/>
              </a:ext>
            </a:extLst>
          </p:cNvPr>
          <p:cNvGrpSpPr/>
          <p:nvPr/>
        </p:nvGrpSpPr>
        <p:grpSpPr>
          <a:xfrm>
            <a:off x="366130" y="1758143"/>
            <a:ext cx="470460" cy="487400"/>
            <a:chOff x="2382072" y="3459327"/>
            <a:chExt cx="1105146" cy="1144668"/>
          </a:xfrm>
        </p:grpSpPr>
        <p:sp>
          <p:nvSpPr>
            <p:cNvPr id="6" name="Google Shape;453;p36">
              <a:extLst>
                <a:ext uri="{FF2B5EF4-FFF2-40B4-BE49-F238E27FC236}">
                  <a16:creationId xmlns:a16="http://schemas.microsoft.com/office/drawing/2014/main" id="{A4F9E317-A918-5524-FB8F-B65F94DA90A5}"/>
                </a:ext>
              </a:extLst>
            </p:cNvPr>
            <p:cNvSpPr/>
            <p:nvPr/>
          </p:nvSpPr>
          <p:spPr>
            <a:xfrm flipH="1">
              <a:off x="2382084" y="3459731"/>
              <a:ext cx="1105133" cy="1143866"/>
            </a:xfrm>
            <a:custGeom>
              <a:avLst/>
              <a:gdLst/>
              <a:ahLst/>
              <a:cxnLst/>
              <a:rect l="l" t="t" r="r" b="b"/>
              <a:pathLst>
                <a:path w="13674" h="14155" extrusionOk="0">
                  <a:moveTo>
                    <a:pt x="1238" y="0"/>
                  </a:moveTo>
                  <a:cubicBezTo>
                    <a:pt x="535" y="28"/>
                    <a:pt x="0" y="591"/>
                    <a:pt x="29" y="1294"/>
                  </a:cubicBezTo>
                  <a:lnTo>
                    <a:pt x="29" y="10410"/>
                  </a:lnTo>
                  <a:cubicBezTo>
                    <a:pt x="0" y="11085"/>
                    <a:pt x="535" y="11676"/>
                    <a:pt x="1238" y="11704"/>
                  </a:cubicBezTo>
                  <a:lnTo>
                    <a:pt x="9228" y="11704"/>
                  </a:lnTo>
                  <a:cubicBezTo>
                    <a:pt x="9538" y="11704"/>
                    <a:pt x="9847" y="11844"/>
                    <a:pt x="10072" y="12098"/>
                  </a:cubicBezTo>
                  <a:lnTo>
                    <a:pt x="11591" y="13758"/>
                  </a:lnTo>
                  <a:cubicBezTo>
                    <a:pt x="11838" y="14032"/>
                    <a:pt x="12142" y="14155"/>
                    <a:pt x="12439" y="14155"/>
                  </a:cubicBezTo>
                  <a:cubicBezTo>
                    <a:pt x="13056" y="14155"/>
                    <a:pt x="13645" y="13626"/>
                    <a:pt x="13645" y="12829"/>
                  </a:cubicBezTo>
                  <a:lnTo>
                    <a:pt x="13645" y="1294"/>
                  </a:lnTo>
                  <a:cubicBezTo>
                    <a:pt x="13673" y="591"/>
                    <a:pt x="13139" y="28"/>
                    <a:pt x="12435" y="0"/>
                  </a:cubicBez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7" name="Google Shape;454;p36">
              <a:extLst>
                <a:ext uri="{FF2B5EF4-FFF2-40B4-BE49-F238E27FC236}">
                  <a16:creationId xmlns:a16="http://schemas.microsoft.com/office/drawing/2014/main" id="{F9CEEB82-C1E9-B3D5-D0E8-558FBC452C29}"/>
                </a:ext>
              </a:extLst>
            </p:cNvPr>
            <p:cNvGrpSpPr/>
            <p:nvPr/>
          </p:nvGrpSpPr>
          <p:grpSpPr>
            <a:xfrm flipH="1">
              <a:off x="2382072" y="3459327"/>
              <a:ext cx="1105146" cy="1144668"/>
              <a:chOff x="4539500" y="1126750"/>
              <a:chExt cx="772991" cy="800747"/>
            </a:xfrm>
          </p:grpSpPr>
          <p:sp>
            <p:nvSpPr>
              <p:cNvPr id="8" name="Google Shape;455;p36">
                <a:extLst>
                  <a:ext uri="{FF2B5EF4-FFF2-40B4-BE49-F238E27FC236}">
                    <a16:creationId xmlns:a16="http://schemas.microsoft.com/office/drawing/2014/main" id="{06A8972A-56E7-9E55-7D67-E15F244ABF57}"/>
                  </a:ext>
                </a:extLst>
              </p:cNvPr>
              <p:cNvSpPr/>
              <p:nvPr/>
            </p:nvSpPr>
            <p:spPr>
              <a:xfrm>
                <a:off x="4539500" y="1126750"/>
                <a:ext cx="772991" cy="800747"/>
              </a:xfrm>
              <a:custGeom>
                <a:avLst/>
                <a:gdLst/>
                <a:ahLst/>
                <a:cxnLst/>
                <a:rect l="l" t="t" r="r" b="b"/>
                <a:pathLst>
                  <a:path w="13674" h="14165" extrusionOk="0">
                    <a:moveTo>
                      <a:pt x="1238" y="1"/>
                    </a:moveTo>
                    <a:cubicBezTo>
                      <a:pt x="535" y="29"/>
                      <a:pt x="0" y="620"/>
                      <a:pt x="29" y="1295"/>
                    </a:cubicBezTo>
                    <a:lnTo>
                      <a:pt x="29" y="10410"/>
                    </a:lnTo>
                    <a:cubicBezTo>
                      <a:pt x="0" y="11113"/>
                      <a:pt x="535" y="11704"/>
                      <a:pt x="1238" y="11732"/>
                    </a:cubicBezTo>
                    <a:lnTo>
                      <a:pt x="9228" y="11732"/>
                    </a:lnTo>
                    <a:cubicBezTo>
                      <a:pt x="9538" y="11732"/>
                      <a:pt x="9847" y="11873"/>
                      <a:pt x="10072" y="12098"/>
                    </a:cubicBezTo>
                    <a:lnTo>
                      <a:pt x="11591" y="13786"/>
                    </a:lnTo>
                    <a:cubicBezTo>
                      <a:pt x="11835" y="14048"/>
                      <a:pt x="12134" y="14165"/>
                      <a:pt x="12427" y="14165"/>
                    </a:cubicBezTo>
                    <a:cubicBezTo>
                      <a:pt x="13048" y="14165"/>
                      <a:pt x="13645" y="13641"/>
                      <a:pt x="13645" y="12858"/>
                    </a:cubicBezTo>
                    <a:lnTo>
                      <a:pt x="13645" y="1295"/>
                    </a:lnTo>
                    <a:cubicBezTo>
                      <a:pt x="13673" y="620"/>
                      <a:pt x="13139" y="29"/>
                      <a:pt x="12435"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9" name="Google Shape;456;p36">
                <a:extLst>
                  <a:ext uri="{FF2B5EF4-FFF2-40B4-BE49-F238E27FC236}">
                    <a16:creationId xmlns:a16="http://schemas.microsoft.com/office/drawing/2014/main" id="{419DAF43-4436-05C1-4EC5-D079F1C18F0D}"/>
                  </a:ext>
                </a:extLst>
              </p:cNvPr>
              <p:cNvSpPr/>
              <p:nvPr/>
            </p:nvSpPr>
            <p:spPr>
              <a:xfrm>
                <a:off x="4652392" y="1242864"/>
                <a:ext cx="537600" cy="70154"/>
              </a:xfrm>
              <a:custGeom>
                <a:avLst/>
                <a:gdLst/>
                <a:ahLst/>
                <a:cxnLst/>
                <a:rect l="l" t="t" r="r" b="b"/>
                <a:pathLst>
                  <a:path w="9510" h="1241" extrusionOk="0">
                    <a:moveTo>
                      <a:pt x="620" y="0"/>
                    </a:moveTo>
                    <a:cubicBezTo>
                      <a:pt x="282" y="0"/>
                      <a:pt x="1" y="282"/>
                      <a:pt x="1" y="647"/>
                    </a:cubicBezTo>
                    <a:cubicBezTo>
                      <a:pt x="1" y="985"/>
                      <a:pt x="282" y="1238"/>
                      <a:pt x="620" y="1238"/>
                    </a:cubicBezTo>
                    <a:lnTo>
                      <a:pt x="8891" y="1238"/>
                    </a:lnTo>
                    <a:cubicBezTo>
                      <a:pt x="8907" y="1240"/>
                      <a:pt x="8922" y="1240"/>
                      <a:pt x="8938" y="1240"/>
                    </a:cubicBezTo>
                    <a:cubicBezTo>
                      <a:pt x="9254" y="1240"/>
                      <a:pt x="9510" y="969"/>
                      <a:pt x="9510" y="647"/>
                    </a:cubicBezTo>
                    <a:cubicBezTo>
                      <a:pt x="9510" y="282"/>
                      <a:pt x="9229" y="0"/>
                      <a:pt x="88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2" name="Google Shape;457;p36">
                <a:extLst>
                  <a:ext uri="{FF2B5EF4-FFF2-40B4-BE49-F238E27FC236}">
                    <a16:creationId xmlns:a16="http://schemas.microsoft.com/office/drawing/2014/main" id="{313465A9-A8F6-6366-B2BA-84836F93038A}"/>
                  </a:ext>
                </a:extLst>
              </p:cNvPr>
              <p:cNvSpPr/>
              <p:nvPr/>
            </p:nvSpPr>
            <p:spPr>
              <a:xfrm>
                <a:off x="4652392" y="1416187"/>
                <a:ext cx="537600" cy="70041"/>
              </a:xfrm>
              <a:custGeom>
                <a:avLst/>
                <a:gdLst/>
                <a:ahLst/>
                <a:cxnLst/>
                <a:rect l="l" t="t" r="r" b="b"/>
                <a:pathLst>
                  <a:path w="9510" h="1239" extrusionOk="0">
                    <a:moveTo>
                      <a:pt x="620" y="1"/>
                    </a:moveTo>
                    <a:cubicBezTo>
                      <a:pt x="282" y="1"/>
                      <a:pt x="1" y="282"/>
                      <a:pt x="1" y="620"/>
                    </a:cubicBezTo>
                    <a:cubicBezTo>
                      <a:pt x="1" y="957"/>
                      <a:pt x="282" y="1239"/>
                      <a:pt x="620" y="1239"/>
                    </a:cubicBezTo>
                    <a:lnTo>
                      <a:pt x="8891" y="1239"/>
                    </a:lnTo>
                    <a:cubicBezTo>
                      <a:pt x="9229" y="1239"/>
                      <a:pt x="9510" y="957"/>
                      <a:pt x="9510" y="620"/>
                    </a:cubicBezTo>
                    <a:cubicBezTo>
                      <a:pt x="9510" y="282"/>
                      <a:pt x="9229" y="1"/>
                      <a:pt x="889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8" name="Google Shape;458;p36">
                <a:extLst>
                  <a:ext uri="{FF2B5EF4-FFF2-40B4-BE49-F238E27FC236}">
                    <a16:creationId xmlns:a16="http://schemas.microsoft.com/office/drawing/2014/main" id="{172A9CE0-3971-12CC-9340-FF88F2BB8B00}"/>
                  </a:ext>
                </a:extLst>
              </p:cNvPr>
              <p:cNvSpPr/>
              <p:nvPr/>
            </p:nvSpPr>
            <p:spPr>
              <a:xfrm>
                <a:off x="4652392" y="1587984"/>
                <a:ext cx="537600" cy="70041"/>
              </a:xfrm>
              <a:custGeom>
                <a:avLst/>
                <a:gdLst/>
                <a:ahLst/>
                <a:cxnLst/>
                <a:rect l="l" t="t" r="r" b="b"/>
                <a:pathLst>
                  <a:path w="9510" h="1239" extrusionOk="0">
                    <a:moveTo>
                      <a:pt x="620" y="0"/>
                    </a:moveTo>
                    <a:cubicBezTo>
                      <a:pt x="282" y="0"/>
                      <a:pt x="1" y="282"/>
                      <a:pt x="1" y="619"/>
                    </a:cubicBezTo>
                    <a:cubicBezTo>
                      <a:pt x="1" y="957"/>
                      <a:pt x="282" y="1238"/>
                      <a:pt x="620" y="1238"/>
                    </a:cubicBezTo>
                    <a:lnTo>
                      <a:pt x="8891" y="1238"/>
                    </a:lnTo>
                    <a:cubicBezTo>
                      <a:pt x="9229" y="1238"/>
                      <a:pt x="9510" y="957"/>
                      <a:pt x="9510" y="619"/>
                    </a:cubicBezTo>
                    <a:cubicBezTo>
                      <a:pt x="9510" y="282"/>
                      <a:pt x="9229" y="0"/>
                      <a:pt x="88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19" name="Google Shape;459;p36">
            <a:extLst>
              <a:ext uri="{FF2B5EF4-FFF2-40B4-BE49-F238E27FC236}">
                <a16:creationId xmlns:a16="http://schemas.microsoft.com/office/drawing/2014/main" id="{121F8CB3-F701-7C87-388C-5C8D0D9240C1}"/>
              </a:ext>
            </a:extLst>
          </p:cNvPr>
          <p:cNvGrpSpPr/>
          <p:nvPr/>
        </p:nvGrpSpPr>
        <p:grpSpPr>
          <a:xfrm>
            <a:off x="4745273" y="625777"/>
            <a:ext cx="485753" cy="689107"/>
            <a:chOff x="4309779" y="2912039"/>
            <a:chExt cx="1378806" cy="1956024"/>
          </a:xfrm>
        </p:grpSpPr>
        <p:sp>
          <p:nvSpPr>
            <p:cNvPr id="21" name="Google Shape;460;p36">
              <a:extLst>
                <a:ext uri="{FF2B5EF4-FFF2-40B4-BE49-F238E27FC236}">
                  <a16:creationId xmlns:a16="http://schemas.microsoft.com/office/drawing/2014/main" id="{9FFFC69C-DCA1-2BE4-25C8-35DA6E3E49FE}"/>
                </a:ext>
              </a:extLst>
            </p:cNvPr>
            <p:cNvSpPr/>
            <p:nvPr/>
          </p:nvSpPr>
          <p:spPr>
            <a:xfrm>
              <a:off x="4375303" y="3051668"/>
              <a:ext cx="1313281" cy="1816363"/>
            </a:xfrm>
            <a:custGeom>
              <a:avLst/>
              <a:gdLst/>
              <a:ahLst/>
              <a:cxnLst/>
              <a:rect l="l" t="t" r="r" b="b"/>
              <a:pathLst>
                <a:path w="40820" h="56457" extrusionOk="0">
                  <a:moveTo>
                    <a:pt x="20394" y="32"/>
                  </a:moveTo>
                  <a:cubicBezTo>
                    <a:pt x="12224" y="32"/>
                    <a:pt x="5012" y="5298"/>
                    <a:pt x="2490" y="13053"/>
                  </a:cubicBezTo>
                  <a:cubicBezTo>
                    <a:pt x="1" y="20808"/>
                    <a:pt x="2778" y="29330"/>
                    <a:pt x="9384" y="34117"/>
                  </a:cubicBezTo>
                  <a:lnTo>
                    <a:pt x="9384" y="34117"/>
                  </a:lnTo>
                  <a:lnTo>
                    <a:pt x="9480" y="34181"/>
                  </a:lnTo>
                  <a:lnTo>
                    <a:pt x="9799" y="34372"/>
                  </a:lnTo>
                  <a:cubicBezTo>
                    <a:pt x="10884" y="35202"/>
                    <a:pt x="11426" y="36159"/>
                    <a:pt x="11426" y="38936"/>
                  </a:cubicBezTo>
                  <a:lnTo>
                    <a:pt x="10086" y="38936"/>
                  </a:lnTo>
                  <a:cubicBezTo>
                    <a:pt x="7916" y="38808"/>
                    <a:pt x="7916" y="42095"/>
                    <a:pt x="10086" y="42000"/>
                  </a:cubicBezTo>
                  <a:lnTo>
                    <a:pt x="11426" y="42000"/>
                  </a:lnTo>
                  <a:lnTo>
                    <a:pt x="11426" y="44202"/>
                  </a:lnTo>
                  <a:lnTo>
                    <a:pt x="9543" y="44202"/>
                  </a:lnTo>
                  <a:cubicBezTo>
                    <a:pt x="9001" y="44170"/>
                    <a:pt x="8522" y="44648"/>
                    <a:pt x="8522" y="45191"/>
                  </a:cubicBezTo>
                  <a:lnTo>
                    <a:pt x="8522" y="45287"/>
                  </a:lnTo>
                  <a:cubicBezTo>
                    <a:pt x="8522" y="45829"/>
                    <a:pt x="9001" y="46308"/>
                    <a:pt x="9543" y="46308"/>
                  </a:cubicBezTo>
                  <a:lnTo>
                    <a:pt x="11426" y="46308"/>
                  </a:lnTo>
                  <a:lnTo>
                    <a:pt x="11426" y="47489"/>
                  </a:lnTo>
                  <a:cubicBezTo>
                    <a:pt x="11426" y="47840"/>
                    <a:pt x="11458" y="48191"/>
                    <a:pt x="11490" y="48542"/>
                  </a:cubicBezTo>
                  <a:lnTo>
                    <a:pt x="9543" y="48542"/>
                  </a:lnTo>
                  <a:cubicBezTo>
                    <a:pt x="9001" y="48542"/>
                    <a:pt x="8522" y="48989"/>
                    <a:pt x="8522" y="49563"/>
                  </a:cubicBezTo>
                  <a:lnTo>
                    <a:pt x="8522" y="49627"/>
                  </a:lnTo>
                  <a:cubicBezTo>
                    <a:pt x="8522" y="50202"/>
                    <a:pt x="9001" y="50648"/>
                    <a:pt x="9543" y="50648"/>
                  </a:cubicBezTo>
                  <a:lnTo>
                    <a:pt x="12001" y="50648"/>
                  </a:lnTo>
                  <a:cubicBezTo>
                    <a:pt x="13341" y="54159"/>
                    <a:pt x="16660" y="56457"/>
                    <a:pt x="20426" y="56457"/>
                  </a:cubicBezTo>
                  <a:cubicBezTo>
                    <a:pt x="24160" y="56457"/>
                    <a:pt x="27511" y="54159"/>
                    <a:pt x="28820" y="50648"/>
                  </a:cubicBezTo>
                  <a:lnTo>
                    <a:pt x="31277" y="50648"/>
                  </a:lnTo>
                  <a:cubicBezTo>
                    <a:pt x="31851" y="50648"/>
                    <a:pt x="32298" y="50202"/>
                    <a:pt x="32298" y="49627"/>
                  </a:cubicBezTo>
                  <a:lnTo>
                    <a:pt x="32298" y="49563"/>
                  </a:lnTo>
                  <a:cubicBezTo>
                    <a:pt x="32298" y="48989"/>
                    <a:pt x="31851" y="48542"/>
                    <a:pt x="31277" y="48542"/>
                  </a:cubicBezTo>
                  <a:lnTo>
                    <a:pt x="29330" y="48542"/>
                  </a:lnTo>
                  <a:cubicBezTo>
                    <a:pt x="29362" y="48191"/>
                    <a:pt x="29394" y="47840"/>
                    <a:pt x="29394" y="47489"/>
                  </a:cubicBezTo>
                  <a:lnTo>
                    <a:pt x="29394" y="46308"/>
                  </a:lnTo>
                  <a:lnTo>
                    <a:pt x="31277" y="46308"/>
                  </a:lnTo>
                  <a:cubicBezTo>
                    <a:pt x="31820" y="46308"/>
                    <a:pt x="32298" y="45829"/>
                    <a:pt x="32298" y="45287"/>
                  </a:cubicBezTo>
                  <a:lnTo>
                    <a:pt x="32298" y="45191"/>
                  </a:lnTo>
                  <a:cubicBezTo>
                    <a:pt x="32298" y="44648"/>
                    <a:pt x="31820" y="44170"/>
                    <a:pt x="31277" y="44202"/>
                  </a:cubicBezTo>
                  <a:lnTo>
                    <a:pt x="29394" y="44202"/>
                  </a:lnTo>
                  <a:lnTo>
                    <a:pt x="29394" y="42000"/>
                  </a:lnTo>
                  <a:lnTo>
                    <a:pt x="30734" y="42000"/>
                  </a:lnTo>
                  <a:cubicBezTo>
                    <a:pt x="31628" y="42031"/>
                    <a:pt x="32362" y="41329"/>
                    <a:pt x="32362" y="40436"/>
                  </a:cubicBezTo>
                  <a:cubicBezTo>
                    <a:pt x="32362" y="39574"/>
                    <a:pt x="31628" y="38872"/>
                    <a:pt x="30734" y="38904"/>
                  </a:cubicBezTo>
                  <a:lnTo>
                    <a:pt x="29394" y="38904"/>
                  </a:lnTo>
                  <a:cubicBezTo>
                    <a:pt x="29394" y="36159"/>
                    <a:pt x="29937" y="35202"/>
                    <a:pt x="31022" y="34372"/>
                  </a:cubicBezTo>
                  <a:lnTo>
                    <a:pt x="31341" y="34181"/>
                  </a:lnTo>
                  <a:lnTo>
                    <a:pt x="31437" y="34085"/>
                  </a:lnTo>
                  <a:lnTo>
                    <a:pt x="31437" y="34085"/>
                  </a:lnTo>
                  <a:cubicBezTo>
                    <a:pt x="38043" y="29298"/>
                    <a:pt x="40819" y="20808"/>
                    <a:pt x="38330" y="13053"/>
                  </a:cubicBezTo>
                  <a:cubicBezTo>
                    <a:pt x="35809" y="5266"/>
                    <a:pt x="28564" y="0"/>
                    <a:pt x="20394" y="32"/>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22" name="Google Shape;461;p36">
              <a:extLst>
                <a:ext uri="{FF2B5EF4-FFF2-40B4-BE49-F238E27FC236}">
                  <a16:creationId xmlns:a16="http://schemas.microsoft.com/office/drawing/2014/main" id="{80C030D0-4F59-65CF-625D-4433A2CB2933}"/>
                </a:ext>
              </a:extLst>
            </p:cNvPr>
            <p:cNvSpPr/>
            <p:nvPr/>
          </p:nvSpPr>
          <p:spPr>
            <a:xfrm>
              <a:off x="4742048" y="4234522"/>
              <a:ext cx="579137" cy="633541"/>
            </a:xfrm>
            <a:custGeom>
              <a:avLst/>
              <a:gdLst/>
              <a:ahLst/>
              <a:cxnLst/>
              <a:rect l="l" t="t" r="r" b="b"/>
              <a:pathLst>
                <a:path w="18001" h="19692" extrusionOk="0">
                  <a:moveTo>
                    <a:pt x="9000" y="19691"/>
                  </a:moveTo>
                  <a:lnTo>
                    <a:pt x="9000" y="19691"/>
                  </a:lnTo>
                  <a:cubicBezTo>
                    <a:pt x="4054" y="19691"/>
                    <a:pt x="1" y="15670"/>
                    <a:pt x="33" y="10691"/>
                  </a:cubicBezTo>
                  <a:lnTo>
                    <a:pt x="33" y="0"/>
                  </a:lnTo>
                  <a:lnTo>
                    <a:pt x="18000" y="0"/>
                  </a:lnTo>
                  <a:lnTo>
                    <a:pt x="18000" y="10691"/>
                  </a:lnTo>
                  <a:cubicBezTo>
                    <a:pt x="18000" y="15670"/>
                    <a:pt x="13979" y="19691"/>
                    <a:pt x="9000" y="1969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23" name="Google Shape;462;p36">
              <a:extLst>
                <a:ext uri="{FF2B5EF4-FFF2-40B4-BE49-F238E27FC236}">
                  <a16:creationId xmlns:a16="http://schemas.microsoft.com/office/drawing/2014/main" id="{44B5737F-A330-D1E8-5271-834D2224F50E}"/>
                </a:ext>
              </a:extLst>
            </p:cNvPr>
            <p:cNvSpPr/>
            <p:nvPr/>
          </p:nvSpPr>
          <p:spPr>
            <a:xfrm>
              <a:off x="4649649" y="4472727"/>
              <a:ext cx="763936" cy="68817"/>
            </a:xfrm>
            <a:custGeom>
              <a:avLst/>
              <a:gdLst/>
              <a:ahLst/>
              <a:cxnLst/>
              <a:rect l="l" t="t" r="r" b="b"/>
              <a:pathLst>
                <a:path w="23745" h="2139" extrusionOk="0">
                  <a:moveTo>
                    <a:pt x="1022" y="0"/>
                  </a:moveTo>
                  <a:lnTo>
                    <a:pt x="22723" y="0"/>
                  </a:lnTo>
                  <a:cubicBezTo>
                    <a:pt x="23298" y="0"/>
                    <a:pt x="23745" y="479"/>
                    <a:pt x="23745" y="1021"/>
                  </a:cubicBezTo>
                  <a:lnTo>
                    <a:pt x="23745" y="1117"/>
                  </a:lnTo>
                  <a:cubicBezTo>
                    <a:pt x="23745" y="1660"/>
                    <a:pt x="23298" y="2138"/>
                    <a:pt x="22723" y="2138"/>
                  </a:cubicBezTo>
                  <a:lnTo>
                    <a:pt x="1022" y="2138"/>
                  </a:lnTo>
                  <a:cubicBezTo>
                    <a:pt x="447" y="2138"/>
                    <a:pt x="0" y="1660"/>
                    <a:pt x="0" y="1117"/>
                  </a:cubicBezTo>
                  <a:lnTo>
                    <a:pt x="0" y="1021"/>
                  </a:lnTo>
                  <a:cubicBezTo>
                    <a:pt x="0" y="479"/>
                    <a:pt x="447" y="0"/>
                    <a:pt x="102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24" name="Google Shape;463;p36">
              <a:extLst>
                <a:ext uri="{FF2B5EF4-FFF2-40B4-BE49-F238E27FC236}">
                  <a16:creationId xmlns:a16="http://schemas.microsoft.com/office/drawing/2014/main" id="{E1A2869A-0496-1A55-686C-24531A2B7B1F}"/>
                </a:ext>
              </a:extLst>
            </p:cNvPr>
            <p:cNvSpPr/>
            <p:nvPr/>
          </p:nvSpPr>
          <p:spPr>
            <a:xfrm>
              <a:off x="4649649" y="4613385"/>
              <a:ext cx="763936" cy="67787"/>
            </a:xfrm>
            <a:custGeom>
              <a:avLst/>
              <a:gdLst/>
              <a:ahLst/>
              <a:cxnLst/>
              <a:rect l="l" t="t" r="r" b="b"/>
              <a:pathLst>
                <a:path w="23745" h="2107" extrusionOk="0">
                  <a:moveTo>
                    <a:pt x="1022" y="0"/>
                  </a:moveTo>
                  <a:lnTo>
                    <a:pt x="22723" y="0"/>
                  </a:lnTo>
                  <a:cubicBezTo>
                    <a:pt x="23298" y="0"/>
                    <a:pt x="23745" y="447"/>
                    <a:pt x="23745" y="1022"/>
                  </a:cubicBezTo>
                  <a:lnTo>
                    <a:pt x="23745" y="1086"/>
                  </a:lnTo>
                  <a:cubicBezTo>
                    <a:pt x="23745" y="1660"/>
                    <a:pt x="23298" y="2107"/>
                    <a:pt x="22723" y="2107"/>
                  </a:cubicBezTo>
                  <a:lnTo>
                    <a:pt x="1022" y="2107"/>
                  </a:lnTo>
                  <a:cubicBezTo>
                    <a:pt x="447" y="2107"/>
                    <a:pt x="0" y="1660"/>
                    <a:pt x="0" y="1086"/>
                  </a:cubicBezTo>
                  <a:lnTo>
                    <a:pt x="0" y="1022"/>
                  </a:lnTo>
                  <a:cubicBezTo>
                    <a:pt x="0" y="447"/>
                    <a:pt x="447" y="0"/>
                    <a:pt x="102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25" name="Google Shape;464;p36">
              <a:extLst>
                <a:ext uri="{FF2B5EF4-FFF2-40B4-BE49-F238E27FC236}">
                  <a16:creationId xmlns:a16="http://schemas.microsoft.com/office/drawing/2014/main" id="{A5672B30-29E9-E15D-038A-5A9C6E1F661D}"/>
                </a:ext>
              </a:extLst>
            </p:cNvPr>
            <p:cNvSpPr/>
            <p:nvPr/>
          </p:nvSpPr>
          <p:spPr>
            <a:xfrm>
              <a:off x="4309779" y="2912039"/>
              <a:ext cx="1327630" cy="1391300"/>
            </a:xfrm>
            <a:custGeom>
              <a:avLst/>
              <a:gdLst/>
              <a:ahLst/>
              <a:cxnLst/>
              <a:rect l="l" t="t" r="r" b="b"/>
              <a:pathLst>
                <a:path w="41266" h="43245" extrusionOk="0">
                  <a:moveTo>
                    <a:pt x="41266" y="23170"/>
                  </a:moveTo>
                  <a:cubicBezTo>
                    <a:pt x="41266" y="9096"/>
                    <a:pt x="26394" y="0"/>
                    <a:pt x="13883" y="6383"/>
                  </a:cubicBezTo>
                  <a:cubicBezTo>
                    <a:pt x="1341" y="12798"/>
                    <a:pt x="1" y="30191"/>
                    <a:pt x="11426" y="38425"/>
                  </a:cubicBezTo>
                  <a:lnTo>
                    <a:pt x="11426" y="38425"/>
                  </a:lnTo>
                  <a:lnTo>
                    <a:pt x="11522" y="38489"/>
                  </a:lnTo>
                  <a:lnTo>
                    <a:pt x="11841" y="38712"/>
                  </a:lnTo>
                  <a:cubicBezTo>
                    <a:pt x="12926" y="39542"/>
                    <a:pt x="13469" y="40500"/>
                    <a:pt x="13469" y="43244"/>
                  </a:cubicBezTo>
                  <a:lnTo>
                    <a:pt x="31436" y="43244"/>
                  </a:lnTo>
                  <a:cubicBezTo>
                    <a:pt x="31436" y="40500"/>
                    <a:pt x="31979" y="39542"/>
                    <a:pt x="33064" y="38712"/>
                  </a:cubicBezTo>
                  <a:lnTo>
                    <a:pt x="33351" y="38489"/>
                  </a:lnTo>
                  <a:lnTo>
                    <a:pt x="33479" y="38425"/>
                  </a:lnTo>
                  <a:lnTo>
                    <a:pt x="33479" y="38425"/>
                  </a:lnTo>
                  <a:cubicBezTo>
                    <a:pt x="38362" y="34883"/>
                    <a:pt x="41266" y="29202"/>
                    <a:pt x="41266" y="2317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26" name="Google Shape;465;p36">
              <a:extLst>
                <a:ext uri="{FF2B5EF4-FFF2-40B4-BE49-F238E27FC236}">
                  <a16:creationId xmlns:a16="http://schemas.microsoft.com/office/drawing/2014/main" id="{A2420065-2269-C40A-D966-200A42DD2E5A}"/>
                </a:ext>
              </a:extLst>
            </p:cNvPr>
            <p:cNvSpPr/>
            <p:nvPr/>
          </p:nvSpPr>
          <p:spPr>
            <a:xfrm>
              <a:off x="5063419" y="3815572"/>
              <a:ext cx="218741" cy="507264"/>
            </a:xfrm>
            <a:custGeom>
              <a:avLst/>
              <a:gdLst/>
              <a:ahLst/>
              <a:cxnLst/>
              <a:rect l="l" t="t" r="r" b="b"/>
              <a:pathLst>
                <a:path w="6799" h="15767" extrusionOk="0">
                  <a:moveTo>
                    <a:pt x="3416" y="1"/>
                  </a:moveTo>
                  <a:cubicBezTo>
                    <a:pt x="1597" y="1"/>
                    <a:pt x="97" y="1437"/>
                    <a:pt x="1" y="3256"/>
                  </a:cubicBezTo>
                  <a:lnTo>
                    <a:pt x="1" y="15160"/>
                  </a:lnTo>
                  <a:cubicBezTo>
                    <a:pt x="1" y="15511"/>
                    <a:pt x="288" y="15767"/>
                    <a:pt x="639" y="15767"/>
                  </a:cubicBezTo>
                  <a:cubicBezTo>
                    <a:pt x="958" y="15767"/>
                    <a:pt x="1245" y="15511"/>
                    <a:pt x="1245" y="15160"/>
                  </a:cubicBezTo>
                  <a:lnTo>
                    <a:pt x="1245" y="3256"/>
                  </a:lnTo>
                  <a:cubicBezTo>
                    <a:pt x="1245" y="1804"/>
                    <a:pt x="2331" y="1078"/>
                    <a:pt x="3416" y="1078"/>
                  </a:cubicBezTo>
                  <a:cubicBezTo>
                    <a:pt x="4501" y="1078"/>
                    <a:pt x="5586" y="1804"/>
                    <a:pt x="5586" y="3256"/>
                  </a:cubicBezTo>
                  <a:cubicBezTo>
                    <a:pt x="5586" y="3655"/>
                    <a:pt x="5889" y="3855"/>
                    <a:pt x="6192" y="3855"/>
                  </a:cubicBezTo>
                  <a:cubicBezTo>
                    <a:pt x="6495" y="3855"/>
                    <a:pt x="6799" y="3655"/>
                    <a:pt x="6799" y="3256"/>
                  </a:cubicBezTo>
                  <a:cubicBezTo>
                    <a:pt x="6703" y="1437"/>
                    <a:pt x="5203" y="1"/>
                    <a:pt x="34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27" name="Google Shape;466;p36">
              <a:extLst>
                <a:ext uri="{FF2B5EF4-FFF2-40B4-BE49-F238E27FC236}">
                  <a16:creationId xmlns:a16="http://schemas.microsoft.com/office/drawing/2014/main" id="{41FF8CC0-F93F-2A60-A16E-B52C38FD04C0}"/>
                </a:ext>
              </a:extLst>
            </p:cNvPr>
            <p:cNvSpPr/>
            <p:nvPr/>
          </p:nvSpPr>
          <p:spPr>
            <a:xfrm>
              <a:off x="4781074" y="3815572"/>
              <a:ext cx="217711" cy="507264"/>
            </a:xfrm>
            <a:custGeom>
              <a:avLst/>
              <a:gdLst/>
              <a:ahLst/>
              <a:cxnLst/>
              <a:rect l="l" t="t" r="r" b="b"/>
              <a:pathLst>
                <a:path w="6767" h="15767" extrusionOk="0">
                  <a:moveTo>
                    <a:pt x="3383" y="1"/>
                  </a:moveTo>
                  <a:cubicBezTo>
                    <a:pt x="1564" y="1"/>
                    <a:pt x="96" y="1437"/>
                    <a:pt x="0" y="3256"/>
                  </a:cubicBezTo>
                  <a:cubicBezTo>
                    <a:pt x="0" y="3655"/>
                    <a:pt x="304" y="3855"/>
                    <a:pt x="607" y="3855"/>
                  </a:cubicBezTo>
                  <a:cubicBezTo>
                    <a:pt x="910" y="3855"/>
                    <a:pt x="1213" y="3655"/>
                    <a:pt x="1213" y="3256"/>
                  </a:cubicBezTo>
                  <a:cubicBezTo>
                    <a:pt x="1213" y="1804"/>
                    <a:pt x="2298" y="1078"/>
                    <a:pt x="3383" y="1078"/>
                  </a:cubicBezTo>
                  <a:cubicBezTo>
                    <a:pt x="4468" y="1078"/>
                    <a:pt x="5553" y="1804"/>
                    <a:pt x="5553" y="3256"/>
                  </a:cubicBezTo>
                  <a:lnTo>
                    <a:pt x="5553" y="15160"/>
                  </a:lnTo>
                  <a:cubicBezTo>
                    <a:pt x="5553" y="15511"/>
                    <a:pt x="5841" y="15767"/>
                    <a:pt x="6192" y="15767"/>
                  </a:cubicBezTo>
                  <a:cubicBezTo>
                    <a:pt x="6511" y="15767"/>
                    <a:pt x="6766" y="15479"/>
                    <a:pt x="6766" y="15160"/>
                  </a:cubicBezTo>
                  <a:lnTo>
                    <a:pt x="6766" y="3256"/>
                  </a:lnTo>
                  <a:cubicBezTo>
                    <a:pt x="6670" y="1437"/>
                    <a:pt x="5202" y="1"/>
                    <a:pt x="33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28" name="Google Shape;467;p36">
              <a:extLst>
                <a:ext uri="{FF2B5EF4-FFF2-40B4-BE49-F238E27FC236}">
                  <a16:creationId xmlns:a16="http://schemas.microsoft.com/office/drawing/2014/main" id="{58CBCA1F-ACD2-FD95-B675-B4BA528E185E}"/>
                </a:ext>
              </a:extLst>
            </p:cNvPr>
            <p:cNvSpPr/>
            <p:nvPr/>
          </p:nvSpPr>
          <p:spPr>
            <a:xfrm>
              <a:off x="4649649" y="4303307"/>
              <a:ext cx="764966" cy="98609"/>
            </a:xfrm>
            <a:custGeom>
              <a:avLst/>
              <a:gdLst/>
              <a:ahLst/>
              <a:cxnLst/>
              <a:rect l="l" t="t" r="r" b="b"/>
              <a:pathLst>
                <a:path w="23777" h="3065" extrusionOk="0">
                  <a:moveTo>
                    <a:pt x="22213" y="3064"/>
                  </a:moveTo>
                  <a:lnTo>
                    <a:pt x="1532" y="3064"/>
                  </a:lnTo>
                  <a:cubicBezTo>
                    <a:pt x="671" y="3064"/>
                    <a:pt x="0" y="2394"/>
                    <a:pt x="0" y="1532"/>
                  </a:cubicBezTo>
                  <a:lnTo>
                    <a:pt x="0" y="1532"/>
                  </a:lnTo>
                  <a:cubicBezTo>
                    <a:pt x="0" y="702"/>
                    <a:pt x="671" y="0"/>
                    <a:pt x="1532" y="0"/>
                  </a:cubicBezTo>
                  <a:lnTo>
                    <a:pt x="22213" y="0"/>
                  </a:lnTo>
                  <a:cubicBezTo>
                    <a:pt x="23074" y="0"/>
                    <a:pt x="23776" y="702"/>
                    <a:pt x="23776" y="1532"/>
                  </a:cubicBezTo>
                  <a:lnTo>
                    <a:pt x="23776" y="1532"/>
                  </a:lnTo>
                  <a:cubicBezTo>
                    <a:pt x="23776" y="2394"/>
                    <a:pt x="23074" y="3064"/>
                    <a:pt x="22213" y="306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grpSp>
        <p:nvGrpSpPr>
          <p:cNvPr id="29" name="Google Shape;468;p36">
            <a:extLst>
              <a:ext uri="{FF2B5EF4-FFF2-40B4-BE49-F238E27FC236}">
                <a16:creationId xmlns:a16="http://schemas.microsoft.com/office/drawing/2014/main" id="{C34F157E-3F7F-2952-A7F3-4795F8F58534}"/>
              </a:ext>
            </a:extLst>
          </p:cNvPr>
          <p:cNvGrpSpPr/>
          <p:nvPr/>
        </p:nvGrpSpPr>
        <p:grpSpPr>
          <a:xfrm>
            <a:off x="9744639" y="608152"/>
            <a:ext cx="417712" cy="606929"/>
            <a:chOff x="7130670" y="2105000"/>
            <a:chExt cx="1390984" cy="2021076"/>
          </a:xfrm>
        </p:grpSpPr>
        <p:sp>
          <p:nvSpPr>
            <p:cNvPr id="30" name="Google Shape;469;p36">
              <a:extLst>
                <a:ext uri="{FF2B5EF4-FFF2-40B4-BE49-F238E27FC236}">
                  <a16:creationId xmlns:a16="http://schemas.microsoft.com/office/drawing/2014/main" id="{5D38912C-2B9E-91DC-7966-809DA7802850}"/>
                </a:ext>
              </a:extLst>
            </p:cNvPr>
            <p:cNvSpPr/>
            <p:nvPr/>
          </p:nvSpPr>
          <p:spPr>
            <a:xfrm>
              <a:off x="7130670" y="2105775"/>
              <a:ext cx="1390984" cy="2019518"/>
            </a:xfrm>
            <a:custGeom>
              <a:avLst/>
              <a:gdLst/>
              <a:ahLst/>
              <a:cxnLst/>
              <a:rect l="l" t="t" r="r" b="b"/>
              <a:pathLst>
                <a:path w="28533" h="41426" extrusionOk="0">
                  <a:moveTo>
                    <a:pt x="28532" y="14107"/>
                  </a:moveTo>
                  <a:cubicBezTo>
                    <a:pt x="28532" y="13086"/>
                    <a:pt x="26553" y="12288"/>
                    <a:pt x="26362" y="11330"/>
                  </a:cubicBezTo>
                  <a:cubicBezTo>
                    <a:pt x="26138" y="10405"/>
                    <a:pt x="27543" y="8809"/>
                    <a:pt x="27128" y="7916"/>
                  </a:cubicBezTo>
                  <a:cubicBezTo>
                    <a:pt x="26681" y="7022"/>
                    <a:pt x="24575" y="7150"/>
                    <a:pt x="23968" y="6384"/>
                  </a:cubicBezTo>
                  <a:cubicBezTo>
                    <a:pt x="23330" y="5618"/>
                    <a:pt x="23968" y="3575"/>
                    <a:pt x="23170" y="2969"/>
                  </a:cubicBezTo>
                  <a:cubicBezTo>
                    <a:pt x="22373" y="2331"/>
                    <a:pt x="20553" y="3352"/>
                    <a:pt x="19660" y="2969"/>
                  </a:cubicBezTo>
                  <a:cubicBezTo>
                    <a:pt x="18734" y="2554"/>
                    <a:pt x="18447" y="448"/>
                    <a:pt x="17458" y="224"/>
                  </a:cubicBezTo>
                  <a:cubicBezTo>
                    <a:pt x="16468" y="1"/>
                    <a:pt x="15288" y="1724"/>
                    <a:pt x="14266" y="1724"/>
                  </a:cubicBezTo>
                  <a:cubicBezTo>
                    <a:pt x="13245" y="1724"/>
                    <a:pt x="12064" y="1"/>
                    <a:pt x="11075" y="224"/>
                  </a:cubicBezTo>
                  <a:cubicBezTo>
                    <a:pt x="10117" y="448"/>
                    <a:pt x="9766" y="2522"/>
                    <a:pt x="8873" y="2969"/>
                  </a:cubicBezTo>
                  <a:cubicBezTo>
                    <a:pt x="7979" y="3384"/>
                    <a:pt x="6160" y="2363"/>
                    <a:pt x="5362" y="2969"/>
                  </a:cubicBezTo>
                  <a:cubicBezTo>
                    <a:pt x="4596" y="3575"/>
                    <a:pt x="5203" y="5618"/>
                    <a:pt x="4564" y="6384"/>
                  </a:cubicBezTo>
                  <a:cubicBezTo>
                    <a:pt x="3958" y="7150"/>
                    <a:pt x="1852" y="7022"/>
                    <a:pt x="1405" y="7916"/>
                  </a:cubicBezTo>
                  <a:cubicBezTo>
                    <a:pt x="990" y="8809"/>
                    <a:pt x="2394" y="10373"/>
                    <a:pt x="2171" y="11330"/>
                  </a:cubicBezTo>
                  <a:cubicBezTo>
                    <a:pt x="1947" y="12320"/>
                    <a:pt x="1" y="13086"/>
                    <a:pt x="1" y="14107"/>
                  </a:cubicBezTo>
                  <a:cubicBezTo>
                    <a:pt x="1" y="15128"/>
                    <a:pt x="1979" y="15894"/>
                    <a:pt x="2171" y="16852"/>
                  </a:cubicBezTo>
                  <a:cubicBezTo>
                    <a:pt x="2394" y="17809"/>
                    <a:pt x="990" y="19405"/>
                    <a:pt x="1405" y="20298"/>
                  </a:cubicBezTo>
                  <a:cubicBezTo>
                    <a:pt x="1852" y="21160"/>
                    <a:pt x="3958" y="21032"/>
                    <a:pt x="4564" y="21830"/>
                  </a:cubicBezTo>
                  <a:cubicBezTo>
                    <a:pt x="5203" y="22596"/>
                    <a:pt x="4564" y="24607"/>
                    <a:pt x="5362" y="25245"/>
                  </a:cubicBezTo>
                  <a:cubicBezTo>
                    <a:pt x="5713" y="25437"/>
                    <a:pt x="6128" y="25500"/>
                    <a:pt x="6543" y="25405"/>
                  </a:cubicBezTo>
                  <a:lnTo>
                    <a:pt x="3926" y="36288"/>
                  </a:lnTo>
                  <a:cubicBezTo>
                    <a:pt x="3798" y="36798"/>
                    <a:pt x="3990" y="37373"/>
                    <a:pt x="4437" y="37724"/>
                  </a:cubicBezTo>
                  <a:lnTo>
                    <a:pt x="8426" y="40819"/>
                  </a:lnTo>
                  <a:cubicBezTo>
                    <a:pt x="9224" y="41426"/>
                    <a:pt x="10405" y="41043"/>
                    <a:pt x="10660" y="40053"/>
                  </a:cubicBezTo>
                  <a:lnTo>
                    <a:pt x="13883" y="26554"/>
                  </a:lnTo>
                  <a:cubicBezTo>
                    <a:pt x="14139" y="26458"/>
                    <a:pt x="14394" y="26458"/>
                    <a:pt x="14617" y="26554"/>
                  </a:cubicBezTo>
                  <a:lnTo>
                    <a:pt x="17873" y="40053"/>
                  </a:lnTo>
                  <a:cubicBezTo>
                    <a:pt x="18096" y="41043"/>
                    <a:pt x="19277" y="41426"/>
                    <a:pt x="20075" y="40819"/>
                  </a:cubicBezTo>
                  <a:lnTo>
                    <a:pt x="24064" y="37724"/>
                  </a:lnTo>
                  <a:cubicBezTo>
                    <a:pt x="24511" y="37373"/>
                    <a:pt x="24702" y="36798"/>
                    <a:pt x="24575" y="36288"/>
                  </a:cubicBezTo>
                  <a:lnTo>
                    <a:pt x="21958" y="25405"/>
                  </a:lnTo>
                  <a:cubicBezTo>
                    <a:pt x="22373" y="25500"/>
                    <a:pt x="22787" y="25437"/>
                    <a:pt x="23139" y="25245"/>
                  </a:cubicBezTo>
                  <a:cubicBezTo>
                    <a:pt x="23936" y="24607"/>
                    <a:pt x="23298" y="22596"/>
                    <a:pt x="23936" y="21830"/>
                  </a:cubicBezTo>
                  <a:cubicBezTo>
                    <a:pt x="24543" y="21032"/>
                    <a:pt x="26649" y="21192"/>
                    <a:pt x="27096" y="20298"/>
                  </a:cubicBezTo>
                  <a:cubicBezTo>
                    <a:pt x="27543" y="19373"/>
                    <a:pt x="26107" y="17841"/>
                    <a:pt x="26330" y="16852"/>
                  </a:cubicBezTo>
                  <a:cubicBezTo>
                    <a:pt x="26553" y="15862"/>
                    <a:pt x="28532" y="15128"/>
                    <a:pt x="28532" y="14107"/>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31" name="Google Shape;470;p36">
              <a:extLst>
                <a:ext uri="{FF2B5EF4-FFF2-40B4-BE49-F238E27FC236}">
                  <a16:creationId xmlns:a16="http://schemas.microsoft.com/office/drawing/2014/main" id="{9415F306-D6E2-774F-CB75-B46723B09B87}"/>
                </a:ext>
              </a:extLst>
            </p:cNvPr>
            <p:cNvGrpSpPr/>
            <p:nvPr/>
          </p:nvGrpSpPr>
          <p:grpSpPr>
            <a:xfrm>
              <a:off x="7130700" y="2105000"/>
              <a:ext cx="1390935" cy="2021076"/>
              <a:chOff x="5341500" y="2105775"/>
              <a:chExt cx="1390935" cy="2021076"/>
            </a:xfrm>
          </p:grpSpPr>
          <p:sp>
            <p:nvSpPr>
              <p:cNvPr id="32" name="Google Shape;471;p36">
                <a:extLst>
                  <a:ext uri="{FF2B5EF4-FFF2-40B4-BE49-F238E27FC236}">
                    <a16:creationId xmlns:a16="http://schemas.microsoft.com/office/drawing/2014/main" id="{B41E308A-F7D4-A2AB-B606-98F6CB0BBBB3}"/>
                  </a:ext>
                </a:extLst>
              </p:cNvPr>
              <p:cNvSpPr/>
              <p:nvPr/>
            </p:nvSpPr>
            <p:spPr>
              <a:xfrm>
                <a:off x="5528163" y="3208889"/>
                <a:ext cx="518164" cy="916403"/>
              </a:xfrm>
              <a:custGeom>
                <a:avLst/>
                <a:gdLst/>
                <a:ahLst/>
                <a:cxnLst/>
                <a:rect l="l" t="t" r="r" b="b"/>
                <a:pathLst>
                  <a:path w="10629" h="18798" extrusionOk="0">
                    <a:moveTo>
                      <a:pt x="4628" y="18191"/>
                    </a:moveTo>
                    <a:lnTo>
                      <a:pt x="639" y="15096"/>
                    </a:lnTo>
                    <a:cubicBezTo>
                      <a:pt x="192" y="14745"/>
                      <a:pt x="1" y="14170"/>
                      <a:pt x="129" y="13660"/>
                    </a:cubicBezTo>
                    <a:lnTo>
                      <a:pt x="3416" y="0"/>
                    </a:lnTo>
                    <a:lnTo>
                      <a:pt x="10628" y="1755"/>
                    </a:lnTo>
                    <a:lnTo>
                      <a:pt x="6862" y="17425"/>
                    </a:lnTo>
                    <a:cubicBezTo>
                      <a:pt x="6607" y="18383"/>
                      <a:pt x="5426" y="18798"/>
                      <a:pt x="4628" y="1819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3" name="Google Shape;472;p36">
                <a:extLst>
                  <a:ext uri="{FF2B5EF4-FFF2-40B4-BE49-F238E27FC236}">
                    <a16:creationId xmlns:a16="http://schemas.microsoft.com/office/drawing/2014/main" id="{D56133FA-D654-E0C6-2EB6-6E58CFDA2169}"/>
                  </a:ext>
                </a:extLst>
              </p:cNvPr>
              <p:cNvSpPr/>
              <p:nvPr/>
            </p:nvSpPr>
            <p:spPr>
              <a:xfrm>
                <a:off x="6029166" y="3208889"/>
                <a:ext cx="518115" cy="917963"/>
              </a:xfrm>
              <a:custGeom>
                <a:avLst/>
                <a:gdLst/>
                <a:ahLst/>
                <a:cxnLst/>
                <a:rect l="l" t="t" r="r" b="b"/>
                <a:pathLst>
                  <a:path w="10628" h="18830" extrusionOk="0">
                    <a:moveTo>
                      <a:pt x="6000" y="18191"/>
                    </a:moveTo>
                    <a:lnTo>
                      <a:pt x="9990" y="15096"/>
                    </a:lnTo>
                    <a:cubicBezTo>
                      <a:pt x="10436" y="14745"/>
                      <a:pt x="10628" y="14170"/>
                      <a:pt x="10500" y="13660"/>
                    </a:cubicBezTo>
                    <a:lnTo>
                      <a:pt x="7213" y="0"/>
                    </a:lnTo>
                    <a:lnTo>
                      <a:pt x="0" y="1755"/>
                    </a:lnTo>
                    <a:lnTo>
                      <a:pt x="3766" y="17425"/>
                    </a:lnTo>
                    <a:cubicBezTo>
                      <a:pt x="4022" y="18415"/>
                      <a:pt x="5202" y="18830"/>
                      <a:pt x="6000" y="1819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4" name="Google Shape;473;p36">
                <a:extLst>
                  <a:ext uri="{FF2B5EF4-FFF2-40B4-BE49-F238E27FC236}">
                    <a16:creationId xmlns:a16="http://schemas.microsoft.com/office/drawing/2014/main" id="{FCF1E180-6681-2100-3431-490BE69B12D5}"/>
                  </a:ext>
                </a:extLst>
              </p:cNvPr>
              <p:cNvSpPr/>
              <p:nvPr/>
            </p:nvSpPr>
            <p:spPr>
              <a:xfrm>
                <a:off x="5341500" y="2105775"/>
                <a:ext cx="1390935" cy="1375432"/>
              </a:xfrm>
              <a:custGeom>
                <a:avLst/>
                <a:gdLst/>
                <a:ahLst/>
                <a:cxnLst/>
                <a:rect l="l" t="t" r="r" b="b"/>
                <a:pathLst>
                  <a:path w="28532" h="28214" extrusionOk="0">
                    <a:moveTo>
                      <a:pt x="28532" y="14107"/>
                    </a:moveTo>
                    <a:cubicBezTo>
                      <a:pt x="28532" y="15128"/>
                      <a:pt x="26553" y="15894"/>
                      <a:pt x="26361" y="16852"/>
                    </a:cubicBezTo>
                    <a:cubicBezTo>
                      <a:pt x="26138" y="17809"/>
                      <a:pt x="27542" y="19405"/>
                      <a:pt x="27127" y="20298"/>
                    </a:cubicBezTo>
                    <a:cubicBezTo>
                      <a:pt x="26681" y="21160"/>
                      <a:pt x="24574" y="21032"/>
                      <a:pt x="23968" y="21830"/>
                    </a:cubicBezTo>
                    <a:cubicBezTo>
                      <a:pt x="23330" y="22596"/>
                      <a:pt x="23968" y="24607"/>
                      <a:pt x="23170" y="25245"/>
                    </a:cubicBezTo>
                    <a:cubicBezTo>
                      <a:pt x="22372" y="25883"/>
                      <a:pt x="20553" y="24830"/>
                      <a:pt x="19659" y="25245"/>
                    </a:cubicBezTo>
                    <a:cubicBezTo>
                      <a:pt x="18734" y="25660"/>
                      <a:pt x="18447" y="27766"/>
                      <a:pt x="17457" y="27990"/>
                    </a:cubicBezTo>
                    <a:cubicBezTo>
                      <a:pt x="16468" y="28213"/>
                      <a:pt x="15287" y="26458"/>
                      <a:pt x="14266" y="26458"/>
                    </a:cubicBezTo>
                    <a:cubicBezTo>
                      <a:pt x="13245" y="26458"/>
                      <a:pt x="12064" y="28213"/>
                      <a:pt x="11074" y="27990"/>
                    </a:cubicBezTo>
                    <a:cubicBezTo>
                      <a:pt x="10117" y="27766"/>
                      <a:pt x="9766" y="25660"/>
                      <a:pt x="8872" y="25245"/>
                    </a:cubicBezTo>
                    <a:cubicBezTo>
                      <a:pt x="7979" y="24798"/>
                      <a:pt x="6128" y="25852"/>
                      <a:pt x="5362" y="25245"/>
                    </a:cubicBezTo>
                    <a:cubicBezTo>
                      <a:pt x="4596" y="24639"/>
                      <a:pt x="5202" y="22596"/>
                      <a:pt x="4564" y="21830"/>
                    </a:cubicBezTo>
                    <a:cubicBezTo>
                      <a:pt x="3958" y="21032"/>
                      <a:pt x="1851" y="21192"/>
                      <a:pt x="1404" y="20298"/>
                    </a:cubicBezTo>
                    <a:cubicBezTo>
                      <a:pt x="990" y="19373"/>
                      <a:pt x="2394" y="17841"/>
                      <a:pt x="2170" y="16852"/>
                    </a:cubicBezTo>
                    <a:cubicBezTo>
                      <a:pt x="1947" y="15862"/>
                      <a:pt x="0" y="15128"/>
                      <a:pt x="0" y="14107"/>
                    </a:cubicBezTo>
                    <a:cubicBezTo>
                      <a:pt x="0" y="13086"/>
                      <a:pt x="1947" y="12288"/>
                      <a:pt x="2170" y="11330"/>
                    </a:cubicBezTo>
                    <a:cubicBezTo>
                      <a:pt x="2394" y="10405"/>
                      <a:pt x="990" y="8809"/>
                      <a:pt x="1404" y="7916"/>
                    </a:cubicBezTo>
                    <a:cubicBezTo>
                      <a:pt x="1851" y="7022"/>
                      <a:pt x="3958" y="7150"/>
                      <a:pt x="4564" y="6384"/>
                    </a:cubicBezTo>
                    <a:cubicBezTo>
                      <a:pt x="5170" y="5618"/>
                      <a:pt x="4564" y="3575"/>
                      <a:pt x="5362" y="2969"/>
                    </a:cubicBezTo>
                    <a:cubicBezTo>
                      <a:pt x="6160" y="2331"/>
                      <a:pt x="7979" y="3352"/>
                      <a:pt x="8872" y="2969"/>
                    </a:cubicBezTo>
                    <a:cubicBezTo>
                      <a:pt x="9766" y="2554"/>
                      <a:pt x="10085" y="448"/>
                      <a:pt x="11074" y="224"/>
                    </a:cubicBezTo>
                    <a:cubicBezTo>
                      <a:pt x="12096" y="1"/>
                      <a:pt x="13245" y="1724"/>
                      <a:pt x="14266" y="1724"/>
                    </a:cubicBezTo>
                    <a:cubicBezTo>
                      <a:pt x="15319" y="1724"/>
                      <a:pt x="16500" y="1"/>
                      <a:pt x="17457" y="224"/>
                    </a:cubicBezTo>
                    <a:cubicBezTo>
                      <a:pt x="18383" y="448"/>
                      <a:pt x="18766" y="2522"/>
                      <a:pt x="19659" y="2969"/>
                    </a:cubicBezTo>
                    <a:cubicBezTo>
                      <a:pt x="20521" y="3384"/>
                      <a:pt x="22372" y="2363"/>
                      <a:pt x="23170" y="2969"/>
                    </a:cubicBezTo>
                    <a:cubicBezTo>
                      <a:pt x="23936" y="3575"/>
                      <a:pt x="23330" y="5618"/>
                      <a:pt x="23968" y="6384"/>
                    </a:cubicBezTo>
                    <a:cubicBezTo>
                      <a:pt x="24574" y="7150"/>
                      <a:pt x="26681" y="7022"/>
                      <a:pt x="27127" y="7916"/>
                    </a:cubicBezTo>
                    <a:cubicBezTo>
                      <a:pt x="27542" y="8809"/>
                      <a:pt x="26138" y="10373"/>
                      <a:pt x="26361" y="11330"/>
                    </a:cubicBezTo>
                    <a:cubicBezTo>
                      <a:pt x="26585" y="12320"/>
                      <a:pt x="28532" y="13086"/>
                      <a:pt x="28532" y="14107"/>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5" name="Google Shape;474;p36">
                <a:extLst>
                  <a:ext uri="{FF2B5EF4-FFF2-40B4-BE49-F238E27FC236}">
                    <a16:creationId xmlns:a16="http://schemas.microsoft.com/office/drawing/2014/main" id="{1E18A1F6-3FAA-BF18-2B29-9FA49A0A8C6A}"/>
                  </a:ext>
                </a:extLst>
              </p:cNvPr>
              <p:cNvSpPr/>
              <p:nvPr/>
            </p:nvSpPr>
            <p:spPr>
              <a:xfrm>
                <a:off x="5458158" y="2213122"/>
                <a:ext cx="1159129" cy="1159178"/>
              </a:xfrm>
              <a:custGeom>
                <a:avLst/>
                <a:gdLst/>
                <a:ahLst/>
                <a:cxnLst/>
                <a:rect l="l" t="t" r="r" b="b"/>
                <a:pathLst>
                  <a:path w="23777" h="23778" extrusionOk="0">
                    <a:moveTo>
                      <a:pt x="19532" y="4246"/>
                    </a:moveTo>
                    <a:cubicBezTo>
                      <a:pt x="23777" y="8458"/>
                      <a:pt x="23777" y="15320"/>
                      <a:pt x="19532" y="19564"/>
                    </a:cubicBezTo>
                    <a:cubicBezTo>
                      <a:pt x="15320" y="23777"/>
                      <a:pt x="8458" y="23777"/>
                      <a:pt x="4213" y="19564"/>
                    </a:cubicBezTo>
                    <a:cubicBezTo>
                      <a:pt x="1" y="15320"/>
                      <a:pt x="1" y="8458"/>
                      <a:pt x="4213" y="4246"/>
                    </a:cubicBezTo>
                    <a:cubicBezTo>
                      <a:pt x="8458" y="1"/>
                      <a:pt x="15320" y="1"/>
                      <a:pt x="19532" y="4246"/>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6" name="Google Shape;475;p36">
                <a:extLst>
                  <a:ext uri="{FF2B5EF4-FFF2-40B4-BE49-F238E27FC236}">
                    <a16:creationId xmlns:a16="http://schemas.microsoft.com/office/drawing/2014/main" id="{86365686-A22F-09A6-5B73-F5092B7E4960}"/>
                  </a:ext>
                </a:extLst>
              </p:cNvPr>
              <p:cNvSpPr/>
              <p:nvPr/>
            </p:nvSpPr>
            <p:spPr>
              <a:xfrm>
                <a:off x="5467518" y="2222482"/>
                <a:ext cx="995767" cy="1079813"/>
              </a:xfrm>
              <a:custGeom>
                <a:avLst/>
                <a:gdLst/>
                <a:ahLst/>
                <a:cxnLst/>
                <a:rect l="l" t="t" r="r" b="b"/>
                <a:pathLst>
                  <a:path w="20426" h="22150" extrusionOk="0">
                    <a:moveTo>
                      <a:pt x="11681" y="20458"/>
                    </a:moveTo>
                    <a:cubicBezTo>
                      <a:pt x="3894" y="20458"/>
                      <a:pt x="0" y="11043"/>
                      <a:pt x="5521" y="5522"/>
                    </a:cubicBezTo>
                    <a:cubicBezTo>
                      <a:pt x="11011" y="0"/>
                      <a:pt x="20425" y="3926"/>
                      <a:pt x="20425" y="11713"/>
                    </a:cubicBezTo>
                    <a:cubicBezTo>
                      <a:pt x="20425" y="16532"/>
                      <a:pt x="16500" y="20458"/>
                      <a:pt x="11681" y="20458"/>
                    </a:cubicBezTo>
                    <a:close/>
                    <a:moveTo>
                      <a:pt x="11681" y="3894"/>
                    </a:moveTo>
                    <a:cubicBezTo>
                      <a:pt x="4724" y="3894"/>
                      <a:pt x="1245" y="12319"/>
                      <a:pt x="6160" y="17234"/>
                    </a:cubicBezTo>
                    <a:cubicBezTo>
                      <a:pt x="11075" y="22149"/>
                      <a:pt x="19500" y="18670"/>
                      <a:pt x="19500" y="11713"/>
                    </a:cubicBezTo>
                    <a:cubicBezTo>
                      <a:pt x="19500" y="7405"/>
                      <a:pt x="15989" y="3894"/>
                      <a:pt x="11681" y="389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sp>
        <p:nvSpPr>
          <p:cNvPr id="5" name="文本框 4"/>
          <p:cNvSpPr txBox="1"/>
          <p:nvPr/>
        </p:nvSpPr>
        <p:spPr>
          <a:xfrm>
            <a:off x="1506071" y="415290"/>
            <a:ext cx="1071489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1" dirty="0">
                <a:solidFill>
                  <a:srgbClr val="BF3B72"/>
                </a:solidFill>
                <a:latin typeface="Cambria" panose="02040503050406030204" pitchFamily="18" charset="0"/>
                <a:ea typeface="微软雅黑"/>
              </a:rPr>
              <a:t>4</a:t>
            </a:r>
            <a:r>
              <a:rPr kumimoji="1" lang="en-US" altLang="zh-CN" sz="2800" b="1" i="0" u="none" strike="noStrike" kern="1200" cap="none" spc="0" normalizeH="0" baseline="0" noProof="0" dirty="0" smtClean="0">
                <a:ln>
                  <a:noFill/>
                </a:ln>
                <a:solidFill>
                  <a:srgbClr val="BF3B72"/>
                </a:solidFill>
                <a:effectLst/>
                <a:uLnTx/>
                <a:uFillTx/>
                <a:latin typeface="Cambria" panose="02040503050406030204" pitchFamily="18" charset="0"/>
                <a:ea typeface="微软雅黑"/>
                <a:cs typeface="+mn-cs"/>
              </a:rPr>
              <a:t>.1.Biện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pháp</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1: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Nắm</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vững</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nội</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dung,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mục</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tiêu</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yêu</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cầu</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bài</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học</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để</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thiết</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kế</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bài</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giảng</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phù</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hợp</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sáng</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tạo</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a:t>
            </a:r>
            <a:endParaRPr kumimoji="1" lang="zh-CN" altLang="en-US"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endParaRPr>
          </a:p>
        </p:txBody>
      </p:sp>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2" name="Rectangle: Rounded Corners 1">
            <a:extLst>
              <a:ext uri="{FF2B5EF4-FFF2-40B4-BE49-F238E27FC236}">
                <a16:creationId xmlns:a16="http://schemas.microsoft.com/office/drawing/2014/main" id="{801BD036-74EF-7B01-960D-F3E1A593CA29}"/>
              </a:ext>
            </a:extLst>
          </p:cNvPr>
          <p:cNvSpPr/>
          <p:nvPr/>
        </p:nvSpPr>
        <p:spPr>
          <a:xfrm>
            <a:off x="540775" y="1421164"/>
            <a:ext cx="4739148" cy="725775"/>
          </a:xfrm>
          <a:prstGeom prst="roundRect">
            <a:avLst>
              <a:gd name="adj" fmla="val 50000"/>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0F1423">
                    <a:lumMod val="10000"/>
                  </a:srgbClr>
                </a:solidFill>
                <a:effectLst/>
                <a:uLnTx/>
                <a:uFillTx/>
                <a:latin typeface="Cambria" panose="02040503050406030204" pitchFamily="18" charset="0"/>
                <a:ea typeface="Cambria" panose="02040503050406030204" pitchFamily="18" charset="0"/>
                <a:cs typeface="+mn-cs"/>
              </a:rPr>
              <a:t> a. Nắm vững yêu cầu khi thiết kế kế hoạch bài dạy </a:t>
            </a:r>
          </a:p>
        </p:txBody>
      </p:sp>
      <p:grpSp>
        <p:nvGrpSpPr>
          <p:cNvPr id="8" name="组合 18">
            <a:extLst>
              <a:ext uri="{FF2B5EF4-FFF2-40B4-BE49-F238E27FC236}">
                <a16:creationId xmlns:a16="http://schemas.microsoft.com/office/drawing/2014/main" id="{1D801411-A4C7-A624-F7AC-1E546F451387}"/>
              </a:ext>
            </a:extLst>
          </p:cNvPr>
          <p:cNvGrpSpPr/>
          <p:nvPr/>
        </p:nvGrpSpPr>
        <p:grpSpPr>
          <a:xfrm>
            <a:off x="2417613" y="2505729"/>
            <a:ext cx="543878" cy="543878"/>
            <a:chOff x="8981" y="3277"/>
            <a:chExt cx="1142" cy="1142"/>
          </a:xfrm>
        </p:grpSpPr>
        <p:sp>
          <p:nvSpPr>
            <p:cNvPr id="9" name="椭圆 5">
              <a:extLst>
                <a:ext uri="{FF2B5EF4-FFF2-40B4-BE49-F238E27FC236}">
                  <a16:creationId xmlns:a16="http://schemas.microsoft.com/office/drawing/2014/main" id="{0267347F-8CEA-8681-45AD-F90F6C3F380E}"/>
                </a:ext>
              </a:extLst>
            </p:cNvPr>
            <p:cNvSpPr/>
            <p:nvPr/>
          </p:nvSpPr>
          <p:spPr bwMode="auto">
            <a:xfrm>
              <a:off x="8981" y="3277"/>
              <a:ext cx="1142" cy="1142"/>
            </a:xfrm>
            <a:prstGeom prst="ellipse">
              <a:avLst/>
            </a:prstGeom>
            <a:solidFill>
              <a:srgbClr val="71D2C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
                <a:ea typeface="字魂35号-经典雅黑" panose="00000500000000000000" pitchFamily="2" charset="-122"/>
                <a:cs typeface="+mn-ea"/>
                <a:sym typeface=""/>
              </a:endParaRPr>
            </a:p>
          </p:txBody>
        </p:sp>
        <p:sp>
          <p:nvSpPr>
            <p:cNvPr id="10" name="Freeform 46">
              <a:extLst>
                <a:ext uri="{FF2B5EF4-FFF2-40B4-BE49-F238E27FC236}">
                  <a16:creationId xmlns:a16="http://schemas.microsoft.com/office/drawing/2014/main" id="{9BA001C0-88E3-4464-ED50-17374DC072E3}"/>
                </a:ext>
              </a:extLst>
            </p:cNvPr>
            <p:cNvSpPr>
              <a:spLocks noEditPoints="1"/>
            </p:cNvSpPr>
            <p:nvPr/>
          </p:nvSpPr>
          <p:spPr bwMode="auto">
            <a:xfrm>
              <a:off x="9229" y="3490"/>
              <a:ext cx="692" cy="766"/>
            </a:xfrm>
            <a:custGeom>
              <a:avLst/>
              <a:gdLst>
                <a:gd name="T0" fmla="*/ 218 w 221"/>
                <a:gd name="T1" fmla="*/ 82 h 245"/>
                <a:gd name="T2" fmla="*/ 212 w 221"/>
                <a:gd name="T3" fmla="*/ 72 h 245"/>
                <a:gd name="T4" fmla="*/ 127 w 221"/>
                <a:gd name="T5" fmla="*/ 8 h 245"/>
                <a:gd name="T6" fmla="*/ 90 w 221"/>
                <a:gd name="T7" fmla="*/ 14 h 245"/>
                <a:gd name="T8" fmla="*/ 1 w 221"/>
                <a:gd name="T9" fmla="*/ 134 h 245"/>
                <a:gd name="T10" fmla="*/ 19 w 221"/>
                <a:gd name="T11" fmla="*/ 190 h 245"/>
                <a:gd name="T12" fmla="*/ 86 w 221"/>
                <a:gd name="T13" fmla="*/ 240 h 245"/>
                <a:gd name="T14" fmla="*/ 114 w 221"/>
                <a:gd name="T15" fmla="*/ 237 h 245"/>
                <a:gd name="T16" fmla="*/ 114 w 221"/>
                <a:gd name="T17" fmla="*/ 237 h 245"/>
                <a:gd name="T18" fmla="*/ 22 w 221"/>
                <a:gd name="T19" fmla="*/ 177 h 245"/>
                <a:gd name="T20" fmla="*/ 28 w 221"/>
                <a:gd name="T21" fmla="*/ 155 h 245"/>
                <a:gd name="T22" fmla="*/ 32 w 221"/>
                <a:gd name="T23" fmla="*/ 160 h 245"/>
                <a:gd name="T24" fmla="*/ 22 w 221"/>
                <a:gd name="T25" fmla="*/ 177 h 245"/>
                <a:gd name="T26" fmla="*/ 107 w 221"/>
                <a:gd name="T27" fmla="*/ 233 h 245"/>
                <a:gd name="T28" fmla="*/ 90 w 221"/>
                <a:gd name="T29" fmla="*/ 234 h 245"/>
                <a:gd name="T30" fmla="*/ 36 w 221"/>
                <a:gd name="T31" fmla="*/ 170 h 245"/>
                <a:gd name="T32" fmla="*/ 32 w 221"/>
                <a:gd name="T33" fmla="*/ 149 h 245"/>
                <a:gd name="T34" fmla="*/ 96 w 221"/>
                <a:gd name="T35" fmla="*/ 18 h 245"/>
                <a:gd name="T36" fmla="*/ 108 w 221"/>
                <a:gd name="T37" fmla="*/ 10 h 245"/>
                <a:gd name="T38" fmla="*/ 207 w 221"/>
                <a:gd name="T39" fmla="*/ 78 h 245"/>
                <a:gd name="T40" fmla="*/ 212 w 221"/>
                <a:gd name="T41" fmla="*/ 88 h 245"/>
                <a:gd name="T42" fmla="*/ 108 w 221"/>
                <a:gd name="T43" fmla="*/ 232 h 245"/>
                <a:gd name="T44" fmla="*/ 191 w 221"/>
                <a:gd name="T45" fmla="*/ 100 h 245"/>
                <a:gd name="T46" fmla="*/ 109 w 221"/>
                <a:gd name="T47" fmla="*/ 29 h 245"/>
                <a:gd name="T48" fmla="*/ 186 w 221"/>
                <a:gd name="T49" fmla="*/ 107 h 245"/>
                <a:gd name="T50" fmla="*/ 96 w 221"/>
                <a:gd name="T51" fmla="*/ 48 h 245"/>
                <a:gd name="T52" fmla="*/ 186 w 221"/>
                <a:gd name="T53" fmla="*/ 107 h 245"/>
                <a:gd name="T54" fmla="*/ 172 w 221"/>
                <a:gd name="T55" fmla="*/ 125 h 245"/>
                <a:gd name="T56" fmla="*/ 91 w 221"/>
                <a:gd name="T57" fmla="*/ 54 h 245"/>
                <a:gd name="T58" fmla="*/ 77 w 221"/>
                <a:gd name="T59" fmla="*/ 72 h 245"/>
                <a:gd name="T60" fmla="*/ 167 w 221"/>
                <a:gd name="T61" fmla="*/ 131 h 245"/>
                <a:gd name="T62" fmla="*/ 77 w 221"/>
                <a:gd name="T63" fmla="*/ 72 h 245"/>
                <a:gd name="T64" fmla="*/ 112 w 221"/>
                <a:gd name="T65" fmla="*/ 111 h 245"/>
                <a:gd name="T66" fmla="*/ 151 w 221"/>
                <a:gd name="T67" fmla="*/ 149 h 245"/>
                <a:gd name="T68" fmla="*/ 132 w 221"/>
                <a:gd name="T69" fmla="*/ 175 h 245"/>
                <a:gd name="T70" fmla="*/ 93 w 221"/>
                <a:gd name="T71" fmla="*/ 136 h 245"/>
                <a:gd name="T72" fmla="*/ 132 w 221"/>
                <a:gd name="T73" fmla="*/ 175 h 245"/>
                <a:gd name="T74" fmla="*/ 123 w 221"/>
                <a:gd name="T75" fmla="*/ 186 h 245"/>
                <a:gd name="T76" fmla="*/ 84 w 221"/>
                <a:gd name="T77" fmla="*/ 14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245">
                  <a:moveTo>
                    <a:pt x="215" y="103"/>
                  </a:moveTo>
                  <a:cubicBezTo>
                    <a:pt x="221" y="95"/>
                    <a:pt x="220" y="87"/>
                    <a:pt x="218" y="82"/>
                  </a:cubicBezTo>
                  <a:cubicBezTo>
                    <a:pt x="216" y="76"/>
                    <a:pt x="212" y="73"/>
                    <a:pt x="212" y="73"/>
                  </a:cubicBezTo>
                  <a:cubicBezTo>
                    <a:pt x="212" y="72"/>
                    <a:pt x="212" y="72"/>
                    <a:pt x="212" y="72"/>
                  </a:cubicBezTo>
                  <a:cubicBezTo>
                    <a:pt x="212" y="72"/>
                    <a:pt x="212" y="72"/>
                    <a:pt x="212" y="72"/>
                  </a:cubicBezTo>
                  <a:cubicBezTo>
                    <a:pt x="212" y="72"/>
                    <a:pt x="145" y="21"/>
                    <a:pt x="127" y="8"/>
                  </a:cubicBezTo>
                  <a:cubicBezTo>
                    <a:pt x="117" y="0"/>
                    <a:pt x="107" y="2"/>
                    <a:pt x="101" y="5"/>
                  </a:cubicBezTo>
                  <a:cubicBezTo>
                    <a:pt x="94" y="8"/>
                    <a:pt x="90" y="13"/>
                    <a:pt x="90" y="14"/>
                  </a:cubicBezTo>
                  <a:cubicBezTo>
                    <a:pt x="0" y="132"/>
                    <a:pt x="0" y="132"/>
                    <a:pt x="0" y="132"/>
                  </a:cubicBezTo>
                  <a:cubicBezTo>
                    <a:pt x="1" y="134"/>
                    <a:pt x="1" y="134"/>
                    <a:pt x="1" y="134"/>
                  </a:cubicBezTo>
                  <a:cubicBezTo>
                    <a:pt x="18" y="189"/>
                    <a:pt x="18" y="189"/>
                    <a:pt x="18" y="189"/>
                  </a:cubicBezTo>
                  <a:cubicBezTo>
                    <a:pt x="19" y="190"/>
                    <a:pt x="19" y="190"/>
                    <a:pt x="19" y="190"/>
                  </a:cubicBezTo>
                  <a:cubicBezTo>
                    <a:pt x="19" y="190"/>
                    <a:pt x="74" y="231"/>
                    <a:pt x="86" y="240"/>
                  </a:cubicBezTo>
                  <a:cubicBezTo>
                    <a:pt x="86" y="240"/>
                    <a:pt x="86" y="240"/>
                    <a:pt x="86" y="240"/>
                  </a:cubicBezTo>
                  <a:cubicBezTo>
                    <a:pt x="93" y="245"/>
                    <a:pt x="100" y="245"/>
                    <a:pt x="105" y="242"/>
                  </a:cubicBezTo>
                  <a:cubicBezTo>
                    <a:pt x="110" y="240"/>
                    <a:pt x="113" y="237"/>
                    <a:pt x="114" y="237"/>
                  </a:cubicBezTo>
                  <a:cubicBezTo>
                    <a:pt x="114" y="237"/>
                    <a:pt x="114" y="237"/>
                    <a:pt x="114" y="237"/>
                  </a:cubicBezTo>
                  <a:cubicBezTo>
                    <a:pt x="114" y="237"/>
                    <a:pt x="114" y="237"/>
                    <a:pt x="114" y="237"/>
                  </a:cubicBezTo>
                  <a:cubicBezTo>
                    <a:pt x="114" y="237"/>
                    <a:pt x="206" y="116"/>
                    <a:pt x="215" y="103"/>
                  </a:cubicBezTo>
                  <a:close/>
                  <a:moveTo>
                    <a:pt x="22" y="177"/>
                  </a:moveTo>
                  <a:cubicBezTo>
                    <a:pt x="11" y="142"/>
                    <a:pt x="11" y="142"/>
                    <a:pt x="11" y="142"/>
                  </a:cubicBezTo>
                  <a:cubicBezTo>
                    <a:pt x="28" y="155"/>
                    <a:pt x="28" y="155"/>
                    <a:pt x="28" y="155"/>
                  </a:cubicBezTo>
                  <a:cubicBezTo>
                    <a:pt x="28" y="155"/>
                    <a:pt x="28" y="155"/>
                    <a:pt x="29" y="156"/>
                  </a:cubicBezTo>
                  <a:cubicBezTo>
                    <a:pt x="30" y="157"/>
                    <a:pt x="31" y="158"/>
                    <a:pt x="32" y="160"/>
                  </a:cubicBezTo>
                  <a:cubicBezTo>
                    <a:pt x="32" y="162"/>
                    <a:pt x="32" y="163"/>
                    <a:pt x="31" y="166"/>
                  </a:cubicBezTo>
                  <a:cubicBezTo>
                    <a:pt x="28" y="170"/>
                    <a:pt x="24" y="174"/>
                    <a:pt x="22" y="177"/>
                  </a:cubicBezTo>
                  <a:close/>
                  <a:moveTo>
                    <a:pt x="108" y="232"/>
                  </a:moveTo>
                  <a:cubicBezTo>
                    <a:pt x="108" y="232"/>
                    <a:pt x="108" y="233"/>
                    <a:pt x="107" y="233"/>
                  </a:cubicBezTo>
                  <a:cubicBezTo>
                    <a:pt x="105" y="235"/>
                    <a:pt x="103" y="236"/>
                    <a:pt x="100" y="237"/>
                  </a:cubicBezTo>
                  <a:cubicBezTo>
                    <a:pt x="97" y="237"/>
                    <a:pt x="94" y="237"/>
                    <a:pt x="90" y="234"/>
                  </a:cubicBezTo>
                  <a:cubicBezTo>
                    <a:pt x="80" y="227"/>
                    <a:pt x="34" y="192"/>
                    <a:pt x="25" y="185"/>
                  </a:cubicBezTo>
                  <a:cubicBezTo>
                    <a:pt x="27" y="182"/>
                    <a:pt x="32" y="176"/>
                    <a:pt x="36" y="170"/>
                  </a:cubicBezTo>
                  <a:cubicBezTo>
                    <a:pt x="40" y="165"/>
                    <a:pt x="39" y="159"/>
                    <a:pt x="37" y="155"/>
                  </a:cubicBezTo>
                  <a:cubicBezTo>
                    <a:pt x="35" y="151"/>
                    <a:pt x="32" y="149"/>
                    <a:pt x="32" y="149"/>
                  </a:cubicBezTo>
                  <a:cubicBezTo>
                    <a:pt x="9" y="132"/>
                    <a:pt x="9" y="132"/>
                    <a:pt x="9" y="132"/>
                  </a:cubicBezTo>
                  <a:cubicBezTo>
                    <a:pt x="96" y="18"/>
                    <a:pt x="96" y="18"/>
                    <a:pt x="96" y="18"/>
                  </a:cubicBezTo>
                  <a:cubicBezTo>
                    <a:pt x="96" y="18"/>
                    <a:pt x="97" y="17"/>
                    <a:pt x="98" y="16"/>
                  </a:cubicBezTo>
                  <a:cubicBezTo>
                    <a:pt x="100" y="14"/>
                    <a:pt x="104" y="11"/>
                    <a:pt x="108" y="10"/>
                  </a:cubicBezTo>
                  <a:cubicBezTo>
                    <a:pt x="112" y="9"/>
                    <a:pt x="117" y="9"/>
                    <a:pt x="123" y="13"/>
                  </a:cubicBezTo>
                  <a:cubicBezTo>
                    <a:pt x="140" y="26"/>
                    <a:pt x="203" y="74"/>
                    <a:pt x="207" y="78"/>
                  </a:cubicBezTo>
                  <a:cubicBezTo>
                    <a:pt x="208" y="78"/>
                    <a:pt x="208" y="79"/>
                    <a:pt x="209" y="79"/>
                  </a:cubicBezTo>
                  <a:cubicBezTo>
                    <a:pt x="210" y="81"/>
                    <a:pt x="212" y="84"/>
                    <a:pt x="212" y="88"/>
                  </a:cubicBezTo>
                  <a:cubicBezTo>
                    <a:pt x="213" y="91"/>
                    <a:pt x="213" y="95"/>
                    <a:pt x="210" y="99"/>
                  </a:cubicBezTo>
                  <a:cubicBezTo>
                    <a:pt x="200" y="111"/>
                    <a:pt x="113" y="226"/>
                    <a:pt x="108" y="232"/>
                  </a:cubicBezTo>
                  <a:close/>
                  <a:moveTo>
                    <a:pt x="105" y="35"/>
                  </a:moveTo>
                  <a:cubicBezTo>
                    <a:pt x="191" y="100"/>
                    <a:pt x="191" y="100"/>
                    <a:pt x="191" y="100"/>
                  </a:cubicBezTo>
                  <a:cubicBezTo>
                    <a:pt x="195" y="94"/>
                    <a:pt x="195" y="94"/>
                    <a:pt x="195" y="94"/>
                  </a:cubicBezTo>
                  <a:cubicBezTo>
                    <a:pt x="109" y="29"/>
                    <a:pt x="109" y="29"/>
                    <a:pt x="109" y="29"/>
                  </a:cubicBezTo>
                  <a:lnTo>
                    <a:pt x="105" y="35"/>
                  </a:lnTo>
                  <a:close/>
                  <a:moveTo>
                    <a:pt x="186" y="107"/>
                  </a:moveTo>
                  <a:cubicBezTo>
                    <a:pt x="100" y="42"/>
                    <a:pt x="100" y="42"/>
                    <a:pt x="100" y="42"/>
                  </a:cubicBezTo>
                  <a:cubicBezTo>
                    <a:pt x="96" y="48"/>
                    <a:pt x="96" y="48"/>
                    <a:pt x="96" y="48"/>
                  </a:cubicBezTo>
                  <a:cubicBezTo>
                    <a:pt x="181" y="113"/>
                    <a:pt x="181" y="113"/>
                    <a:pt x="181" y="113"/>
                  </a:cubicBezTo>
                  <a:lnTo>
                    <a:pt x="186" y="107"/>
                  </a:lnTo>
                  <a:close/>
                  <a:moveTo>
                    <a:pt x="86" y="60"/>
                  </a:moveTo>
                  <a:cubicBezTo>
                    <a:pt x="172" y="125"/>
                    <a:pt x="172" y="125"/>
                    <a:pt x="172" y="125"/>
                  </a:cubicBezTo>
                  <a:cubicBezTo>
                    <a:pt x="176" y="119"/>
                    <a:pt x="176" y="119"/>
                    <a:pt x="176" y="119"/>
                  </a:cubicBezTo>
                  <a:cubicBezTo>
                    <a:pt x="91" y="54"/>
                    <a:pt x="91" y="54"/>
                    <a:pt x="91" y="54"/>
                  </a:cubicBezTo>
                  <a:lnTo>
                    <a:pt x="86" y="60"/>
                  </a:lnTo>
                  <a:close/>
                  <a:moveTo>
                    <a:pt x="77" y="72"/>
                  </a:moveTo>
                  <a:cubicBezTo>
                    <a:pt x="163" y="137"/>
                    <a:pt x="163" y="137"/>
                    <a:pt x="163" y="137"/>
                  </a:cubicBezTo>
                  <a:cubicBezTo>
                    <a:pt x="167" y="131"/>
                    <a:pt x="167" y="131"/>
                    <a:pt x="167" y="131"/>
                  </a:cubicBezTo>
                  <a:cubicBezTo>
                    <a:pt x="82" y="66"/>
                    <a:pt x="82" y="66"/>
                    <a:pt x="82" y="66"/>
                  </a:cubicBezTo>
                  <a:lnTo>
                    <a:pt x="77" y="72"/>
                  </a:lnTo>
                  <a:close/>
                  <a:moveTo>
                    <a:pt x="156" y="144"/>
                  </a:moveTo>
                  <a:cubicBezTo>
                    <a:pt x="112" y="111"/>
                    <a:pt x="112" y="111"/>
                    <a:pt x="112" y="111"/>
                  </a:cubicBezTo>
                  <a:cubicBezTo>
                    <a:pt x="108" y="116"/>
                    <a:pt x="108" y="116"/>
                    <a:pt x="108" y="116"/>
                  </a:cubicBezTo>
                  <a:cubicBezTo>
                    <a:pt x="151" y="149"/>
                    <a:pt x="151" y="149"/>
                    <a:pt x="151" y="149"/>
                  </a:cubicBezTo>
                  <a:lnTo>
                    <a:pt x="156" y="144"/>
                  </a:lnTo>
                  <a:close/>
                  <a:moveTo>
                    <a:pt x="132" y="175"/>
                  </a:moveTo>
                  <a:cubicBezTo>
                    <a:pt x="136" y="169"/>
                    <a:pt x="136" y="169"/>
                    <a:pt x="136" y="169"/>
                  </a:cubicBezTo>
                  <a:cubicBezTo>
                    <a:pt x="93" y="136"/>
                    <a:pt x="93" y="136"/>
                    <a:pt x="93" y="136"/>
                  </a:cubicBezTo>
                  <a:cubicBezTo>
                    <a:pt x="89" y="142"/>
                    <a:pt x="89" y="142"/>
                    <a:pt x="89" y="142"/>
                  </a:cubicBezTo>
                  <a:lnTo>
                    <a:pt x="132" y="175"/>
                  </a:lnTo>
                  <a:close/>
                  <a:moveTo>
                    <a:pt x="80" y="153"/>
                  </a:moveTo>
                  <a:cubicBezTo>
                    <a:pt x="123" y="186"/>
                    <a:pt x="123" y="186"/>
                    <a:pt x="123" y="186"/>
                  </a:cubicBezTo>
                  <a:cubicBezTo>
                    <a:pt x="128" y="180"/>
                    <a:pt x="128" y="180"/>
                    <a:pt x="128" y="180"/>
                  </a:cubicBezTo>
                  <a:cubicBezTo>
                    <a:pt x="84" y="148"/>
                    <a:pt x="84" y="148"/>
                    <a:pt x="84" y="148"/>
                  </a:cubicBezTo>
                  <a:lnTo>
                    <a:pt x="80" y="153"/>
                  </a:lnTo>
                  <a:close/>
                </a:path>
              </a:pathLst>
            </a:custGeom>
            <a:solidFill>
              <a:sysClr val="window" lastClr="FFFFFF"/>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black"/>
                </a:solidFill>
                <a:effectLst/>
                <a:uLnTx/>
                <a:uFillTx/>
                <a:latin typeface=""/>
                <a:ea typeface="字魂35号-经典雅黑" panose="00000500000000000000" pitchFamily="2" charset="-122"/>
                <a:cs typeface="+mn-cs"/>
                <a:sym typeface=""/>
              </a:endParaRPr>
            </a:p>
          </p:txBody>
        </p:sp>
      </p:grpSp>
      <p:grpSp>
        <p:nvGrpSpPr>
          <p:cNvPr id="11" name="组合 19">
            <a:extLst>
              <a:ext uri="{FF2B5EF4-FFF2-40B4-BE49-F238E27FC236}">
                <a16:creationId xmlns:a16="http://schemas.microsoft.com/office/drawing/2014/main" id="{64A84658-254D-66E3-0BA7-04E0FDCC4445}"/>
              </a:ext>
            </a:extLst>
          </p:cNvPr>
          <p:cNvGrpSpPr/>
          <p:nvPr/>
        </p:nvGrpSpPr>
        <p:grpSpPr>
          <a:xfrm>
            <a:off x="1971367" y="3774935"/>
            <a:ext cx="543878" cy="543878"/>
            <a:chOff x="8981" y="5636"/>
            <a:chExt cx="1142" cy="1142"/>
          </a:xfrm>
        </p:grpSpPr>
        <p:sp>
          <p:nvSpPr>
            <p:cNvPr id="12" name="椭圆 6">
              <a:extLst>
                <a:ext uri="{FF2B5EF4-FFF2-40B4-BE49-F238E27FC236}">
                  <a16:creationId xmlns:a16="http://schemas.microsoft.com/office/drawing/2014/main" id="{8F52839B-3671-724E-D79E-95E8E8B8A873}"/>
                </a:ext>
              </a:extLst>
            </p:cNvPr>
            <p:cNvSpPr/>
            <p:nvPr/>
          </p:nvSpPr>
          <p:spPr bwMode="auto">
            <a:xfrm>
              <a:off x="8981" y="5636"/>
              <a:ext cx="1142" cy="1142"/>
            </a:xfrm>
            <a:prstGeom prst="ellipse">
              <a:avLst/>
            </a:prstGeom>
            <a:solidFill>
              <a:srgbClr val="71D2C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
                <a:ea typeface="字魂35号-经典雅黑" panose="00000500000000000000" pitchFamily="2" charset="-122"/>
                <a:cs typeface="+mn-ea"/>
                <a:sym typeface=""/>
              </a:endParaRPr>
            </a:p>
          </p:txBody>
        </p:sp>
        <p:sp>
          <p:nvSpPr>
            <p:cNvPr id="13" name="Freeform 6">
              <a:extLst>
                <a:ext uri="{FF2B5EF4-FFF2-40B4-BE49-F238E27FC236}">
                  <a16:creationId xmlns:a16="http://schemas.microsoft.com/office/drawing/2014/main" id="{DE35696D-886C-DC45-4E25-89D4772CC51C}"/>
                </a:ext>
              </a:extLst>
            </p:cNvPr>
            <p:cNvSpPr>
              <a:spLocks noEditPoints="1"/>
            </p:cNvSpPr>
            <p:nvPr/>
          </p:nvSpPr>
          <p:spPr bwMode="auto">
            <a:xfrm>
              <a:off x="9317" y="5879"/>
              <a:ext cx="435" cy="585"/>
            </a:xfrm>
            <a:custGeom>
              <a:avLst/>
              <a:gdLst>
                <a:gd name="T0" fmla="*/ 69 w 74"/>
                <a:gd name="T1" fmla="*/ 36 h 99"/>
                <a:gd name="T2" fmla="*/ 37 w 74"/>
                <a:gd name="T3" fmla="*/ 0 h 99"/>
                <a:gd name="T4" fmla="*/ 5 w 74"/>
                <a:gd name="T5" fmla="*/ 36 h 99"/>
                <a:gd name="T6" fmla="*/ 0 w 74"/>
                <a:gd name="T7" fmla="*/ 44 h 99"/>
                <a:gd name="T8" fmla="*/ 0 w 74"/>
                <a:gd name="T9" fmla="*/ 89 h 99"/>
                <a:gd name="T10" fmla="*/ 10 w 74"/>
                <a:gd name="T11" fmla="*/ 99 h 99"/>
                <a:gd name="T12" fmla="*/ 64 w 74"/>
                <a:gd name="T13" fmla="*/ 99 h 99"/>
                <a:gd name="T14" fmla="*/ 74 w 74"/>
                <a:gd name="T15" fmla="*/ 89 h 99"/>
                <a:gd name="T16" fmla="*/ 74 w 74"/>
                <a:gd name="T17" fmla="*/ 44 h 99"/>
                <a:gd name="T18" fmla="*/ 69 w 74"/>
                <a:gd name="T19" fmla="*/ 36 h 99"/>
                <a:gd name="T20" fmla="*/ 41 w 74"/>
                <a:gd name="T21" fmla="*/ 70 h 99"/>
                <a:gd name="T22" fmla="*/ 41 w 74"/>
                <a:gd name="T23" fmla="*/ 84 h 99"/>
                <a:gd name="T24" fmla="*/ 37 w 74"/>
                <a:gd name="T25" fmla="*/ 88 h 99"/>
                <a:gd name="T26" fmla="*/ 33 w 74"/>
                <a:gd name="T27" fmla="*/ 84 h 99"/>
                <a:gd name="T28" fmla="*/ 33 w 74"/>
                <a:gd name="T29" fmla="*/ 70 h 99"/>
                <a:gd name="T30" fmla="*/ 25 w 74"/>
                <a:gd name="T31" fmla="*/ 59 h 99"/>
                <a:gd name="T32" fmla="*/ 37 w 74"/>
                <a:gd name="T33" fmla="*/ 48 h 99"/>
                <a:gd name="T34" fmla="*/ 48 w 74"/>
                <a:gd name="T35" fmla="*/ 59 h 99"/>
                <a:gd name="T36" fmla="*/ 41 w 74"/>
                <a:gd name="T37" fmla="*/ 70 h 99"/>
                <a:gd name="T38" fmla="*/ 12 w 74"/>
                <a:gd name="T39" fmla="*/ 34 h 99"/>
                <a:gd name="T40" fmla="*/ 37 w 74"/>
                <a:gd name="T41" fmla="*/ 6 h 99"/>
                <a:gd name="T42" fmla="*/ 62 w 74"/>
                <a:gd name="T43" fmla="*/ 34 h 99"/>
                <a:gd name="T44" fmla="*/ 12 w 74"/>
                <a:gd name="T45" fmla="*/ 3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99">
                  <a:moveTo>
                    <a:pt x="69" y="36"/>
                  </a:moveTo>
                  <a:cubicBezTo>
                    <a:pt x="68" y="16"/>
                    <a:pt x="54" y="0"/>
                    <a:pt x="37" y="0"/>
                  </a:cubicBezTo>
                  <a:cubicBezTo>
                    <a:pt x="19" y="0"/>
                    <a:pt x="5" y="16"/>
                    <a:pt x="5" y="36"/>
                  </a:cubicBezTo>
                  <a:cubicBezTo>
                    <a:pt x="2" y="37"/>
                    <a:pt x="0" y="41"/>
                    <a:pt x="0" y="44"/>
                  </a:cubicBezTo>
                  <a:cubicBezTo>
                    <a:pt x="0" y="89"/>
                    <a:pt x="0" y="89"/>
                    <a:pt x="0" y="89"/>
                  </a:cubicBezTo>
                  <a:cubicBezTo>
                    <a:pt x="0" y="94"/>
                    <a:pt x="4" y="99"/>
                    <a:pt x="10" y="99"/>
                  </a:cubicBezTo>
                  <a:cubicBezTo>
                    <a:pt x="64" y="99"/>
                    <a:pt x="64" y="99"/>
                    <a:pt x="64" y="99"/>
                  </a:cubicBezTo>
                  <a:cubicBezTo>
                    <a:pt x="69" y="99"/>
                    <a:pt x="74" y="94"/>
                    <a:pt x="74" y="89"/>
                  </a:cubicBezTo>
                  <a:cubicBezTo>
                    <a:pt x="74" y="44"/>
                    <a:pt x="74" y="44"/>
                    <a:pt x="74" y="44"/>
                  </a:cubicBezTo>
                  <a:cubicBezTo>
                    <a:pt x="74" y="41"/>
                    <a:pt x="72" y="37"/>
                    <a:pt x="69" y="36"/>
                  </a:cubicBezTo>
                  <a:close/>
                  <a:moveTo>
                    <a:pt x="41" y="70"/>
                  </a:moveTo>
                  <a:cubicBezTo>
                    <a:pt x="41" y="84"/>
                    <a:pt x="41" y="84"/>
                    <a:pt x="41" y="84"/>
                  </a:cubicBezTo>
                  <a:cubicBezTo>
                    <a:pt x="41" y="87"/>
                    <a:pt x="39" y="88"/>
                    <a:pt x="37" y="88"/>
                  </a:cubicBezTo>
                  <a:cubicBezTo>
                    <a:pt x="34" y="88"/>
                    <a:pt x="33" y="87"/>
                    <a:pt x="33" y="84"/>
                  </a:cubicBezTo>
                  <a:cubicBezTo>
                    <a:pt x="33" y="70"/>
                    <a:pt x="33" y="70"/>
                    <a:pt x="33" y="70"/>
                  </a:cubicBezTo>
                  <a:cubicBezTo>
                    <a:pt x="28" y="68"/>
                    <a:pt x="25" y="64"/>
                    <a:pt x="25" y="59"/>
                  </a:cubicBezTo>
                  <a:cubicBezTo>
                    <a:pt x="25" y="53"/>
                    <a:pt x="30" y="48"/>
                    <a:pt x="37" y="48"/>
                  </a:cubicBezTo>
                  <a:cubicBezTo>
                    <a:pt x="43" y="48"/>
                    <a:pt x="48" y="53"/>
                    <a:pt x="48" y="59"/>
                  </a:cubicBezTo>
                  <a:cubicBezTo>
                    <a:pt x="48" y="64"/>
                    <a:pt x="45" y="68"/>
                    <a:pt x="41" y="70"/>
                  </a:cubicBezTo>
                  <a:close/>
                  <a:moveTo>
                    <a:pt x="12" y="34"/>
                  </a:moveTo>
                  <a:cubicBezTo>
                    <a:pt x="13" y="19"/>
                    <a:pt x="24" y="6"/>
                    <a:pt x="37" y="6"/>
                  </a:cubicBezTo>
                  <a:cubicBezTo>
                    <a:pt x="50" y="6"/>
                    <a:pt x="61" y="19"/>
                    <a:pt x="62" y="34"/>
                  </a:cubicBezTo>
                  <a:lnTo>
                    <a:pt x="12" y="34"/>
                  </a:lnTo>
                  <a:close/>
                </a:path>
              </a:pathLst>
            </a:custGeom>
            <a:solidFill>
              <a:sysClr val="window" lastClr="FFFFFF"/>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
                <a:ea typeface="字魂35号-经典雅黑" panose="00000500000000000000" pitchFamily="2" charset="-122"/>
                <a:cs typeface="+mn-cs"/>
                <a:sym typeface=""/>
              </a:endParaRPr>
            </a:p>
          </p:txBody>
        </p:sp>
      </p:grpSp>
      <p:sp>
        <p:nvSpPr>
          <p:cNvPr id="15" name="Rectangle: Rounded Corners 14">
            <a:extLst>
              <a:ext uri="{FF2B5EF4-FFF2-40B4-BE49-F238E27FC236}">
                <a16:creationId xmlns:a16="http://schemas.microsoft.com/office/drawing/2014/main" id="{9CDCCACF-3D37-A399-0CA5-E0FC187A0529}"/>
              </a:ext>
            </a:extLst>
          </p:cNvPr>
          <p:cNvSpPr/>
          <p:nvPr/>
        </p:nvSpPr>
        <p:spPr>
          <a:xfrm>
            <a:off x="3244645" y="2320468"/>
            <a:ext cx="8209935" cy="914400"/>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Arial"/>
                <a:ea typeface="微软雅黑"/>
                <a:cs typeface="+mn-cs"/>
              </a:rPr>
              <a:t>Năm học này là năm học đầu tiên học sinh lớp 4 tiếp cận với chương trình GDPT mới 2018</a:t>
            </a: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16" name="Rectangle: Rounded Corners 15">
            <a:extLst>
              <a:ext uri="{FF2B5EF4-FFF2-40B4-BE49-F238E27FC236}">
                <a16:creationId xmlns:a16="http://schemas.microsoft.com/office/drawing/2014/main" id="{73B6567F-CAE0-1603-D7D6-CB39BEC28D46}"/>
              </a:ext>
            </a:extLst>
          </p:cNvPr>
          <p:cNvSpPr/>
          <p:nvPr/>
        </p:nvSpPr>
        <p:spPr>
          <a:xfrm>
            <a:off x="2700505" y="3728738"/>
            <a:ext cx="8209935" cy="1145381"/>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F1423">
                    <a:lumMod val="10000"/>
                  </a:srgbClr>
                </a:solidFill>
                <a:effectLst/>
                <a:uLnTx/>
                <a:uFillTx/>
                <a:latin typeface="Arial"/>
                <a:ea typeface="微软雅黑"/>
                <a:cs typeface="+mn-cs"/>
              </a:rPr>
              <a:t>Vì thế, trước khi lên lớp, tôi đã nghiên cứu để thiết kế Kế hoạch bài dạy theo tinh thần đổi mới nội dung, chương trình và phương pháp dạy học</a:t>
            </a:r>
            <a:endParaRPr kumimoji="0" lang="en-US" sz="2400" b="0" i="0" u="none" strike="noStrike" kern="1200" cap="none" spc="0" normalizeH="0" baseline="0" noProof="0">
              <a:ln>
                <a:noFill/>
              </a:ln>
              <a:solidFill>
                <a:srgbClr val="0F1423">
                  <a:lumMod val="10000"/>
                </a:srgbClr>
              </a:solidFill>
              <a:effectLst/>
              <a:uLnTx/>
              <a:uFillTx/>
              <a:latin typeface="Arial"/>
              <a:ea typeface="微软雅黑"/>
              <a:cs typeface="+mn-cs"/>
            </a:endParaRPr>
          </a:p>
        </p:txBody>
      </p:sp>
    </p:spTree>
    <p:extLst>
      <p:ext uri="{BB962C8B-B14F-4D97-AF65-F5344CB8AC3E}">
        <p14:creationId xmlns:p14="http://schemas.microsoft.com/office/powerpoint/2010/main" val="3579470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sp>
        <p:nvSpPr>
          <p:cNvPr id="5" name="文本框 4"/>
          <p:cNvSpPr txBox="1"/>
          <p:nvPr/>
        </p:nvSpPr>
        <p:spPr>
          <a:xfrm>
            <a:off x="1506071" y="415290"/>
            <a:ext cx="1071489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1" i="0" u="none" strike="noStrike" kern="1200" cap="none" spc="0" normalizeH="0" baseline="0" noProof="0" dirty="0" smtClean="0">
                <a:ln>
                  <a:noFill/>
                </a:ln>
                <a:solidFill>
                  <a:srgbClr val="BF3B72"/>
                </a:solidFill>
                <a:effectLst/>
                <a:uLnTx/>
                <a:uFillTx/>
                <a:latin typeface="Cambria" panose="02040503050406030204" pitchFamily="18" charset="0"/>
                <a:ea typeface="微软雅黑"/>
                <a:cs typeface="+mn-cs"/>
              </a:rPr>
              <a:t>4.1.Biện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pháp</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1: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Nắm</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vững</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nội</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dung,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mục</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tiêu</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yêu</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cầu</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bài</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học</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để</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thiết</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kế</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bài</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giảng</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phù</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hợp</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sáng</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tạo</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a:t>
            </a:r>
            <a:endParaRPr kumimoji="1" lang="zh-CN" altLang="en-US"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endParaRPr>
          </a:p>
        </p:txBody>
      </p:sp>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2" name="Rectangle: Rounded Corners 1">
            <a:extLst>
              <a:ext uri="{FF2B5EF4-FFF2-40B4-BE49-F238E27FC236}">
                <a16:creationId xmlns:a16="http://schemas.microsoft.com/office/drawing/2014/main" id="{801BD036-74EF-7B01-960D-F3E1A593CA29}"/>
              </a:ext>
            </a:extLst>
          </p:cNvPr>
          <p:cNvSpPr/>
          <p:nvPr/>
        </p:nvSpPr>
        <p:spPr>
          <a:xfrm>
            <a:off x="540775" y="1421164"/>
            <a:ext cx="4739148" cy="725775"/>
          </a:xfrm>
          <a:prstGeom prst="roundRect">
            <a:avLst>
              <a:gd name="adj" fmla="val 50000"/>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0F1423">
                    <a:lumMod val="10000"/>
                  </a:srgbClr>
                </a:solidFill>
                <a:effectLst/>
                <a:uLnTx/>
                <a:uFillTx/>
                <a:latin typeface="Cambria" panose="02040503050406030204" pitchFamily="18" charset="0"/>
                <a:ea typeface="Cambria" panose="02040503050406030204" pitchFamily="18" charset="0"/>
                <a:cs typeface="+mn-cs"/>
              </a:rPr>
              <a:t> a. Nắm vững yêu cầu khi thiết kế kế hoạch bài dạy </a:t>
            </a:r>
          </a:p>
        </p:txBody>
      </p:sp>
      <p:grpSp>
        <p:nvGrpSpPr>
          <p:cNvPr id="3" name="Group 2">
            <a:extLst>
              <a:ext uri="{FF2B5EF4-FFF2-40B4-BE49-F238E27FC236}">
                <a16:creationId xmlns:a16="http://schemas.microsoft.com/office/drawing/2014/main" id="{337CE7D5-2895-B205-D221-EA2C37FD6BB4}"/>
              </a:ext>
            </a:extLst>
          </p:cNvPr>
          <p:cNvGrpSpPr/>
          <p:nvPr/>
        </p:nvGrpSpPr>
        <p:grpSpPr bwMode="auto">
          <a:xfrm>
            <a:off x="4704088" y="2621078"/>
            <a:ext cx="2597944" cy="2928938"/>
            <a:chOff x="6874879" y="1169961"/>
            <a:chExt cx="4275203" cy="4821655"/>
          </a:xfrm>
        </p:grpSpPr>
        <p:grpSp>
          <p:nvGrpSpPr>
            <p:cNvPr id="6" name="Group 34">
              <a:extLst>
                <a:ext uri="{FF2B5EF4-FFF2-40B4-BE49-F238E27FC236}">
                  <a16:creationId xmlns:a16="http://schemas.microsoft.com/office/drawing/2014/main" id="{0053B649-77A2-19BF-DBAA-2596FBB22020}"/>
                </a:ext>
              </a:extLst>
            </p:cNvPr>
            <p:cNvGrpSpPr/>
            <p:nvPr/>
          </p:nvGrpSpPr>
          <p:grpSpPr bwMode="auto">
            <a:xfrm>
              <a:off x="6874879" y="1718886"/>
              <a:ext cx="4275203" cy="4272730"/>
              <a:chOff x="5561013" y="1541463"/>
              <a:chExt cx="2744788" cy="2743200"/>
            </a:xfrm>
          </p:grpSpPr>
          <p:sp>
            <p:nvSpPr>
              <p:cNvPr id="29" name="Oval 36">
                <a:extLst>
                  <a:ext uri="{FF2B5EF4-FFF2-40B4-BE49-F238E27FC236}">
                    <a16:creationId xmlns:a16="http://schemas.microsoft.com/office/drawing/2014/main" id="{293A9C02-A536-CE3B-1D02-E9EDBC5CCB0E}"/>
                  </a:ext>
                </a:extLst>
              </p:cNvPr>
              <p:cNvSpPr/>
              <p:nvPr/>
            </p:nvSpPr>
            <p:spPr bwMode="auto">
              <a:xfrm>
                <a:off x="5561013" y="1541463"/>
                <a:ext cx="2741613" cy="2740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350" b="0" i="0" u="none" strike="noStrike" kern="0" cap="none" spc="0" normalizeH="0" baseline="0" noProof="0" dirty="0">
                  <a:ln>
                    <a:noFill/>
                  </a:ln>
                  <a:solidFill>
                    <a:prstClr val="black"/>
                  </a:solidFill>
                  <a:effectLst/>
                  <a:uLnTx/>
                  <a:uFillTx/>
                  <a:latin typeface="Arial" panose="020B0604020202020204" pitchFamily="34" charset="0"/>
                  <a:ea typeface="字魂35号-经典雅黑" panose="00000500000000000000" pitchFamily="2" charset="-122"/>
                  <a:cs typeface="+mn-cs"/>
                </a:endParaRPr>
              </a:p>
            </p:txBody>
          </p:sp>
          <p:sp>
            <p:nvSpPr>
              <p:cNvPr id="30" name="Freeform: Shape 37">
                <a:extLst>
                  <a:ext uri="{FF2B5EF4-FFF2-40B4-BE49-F238E27FC236}">
                    <a16:creationId xmlns:a16="http://schemas.microsoft.com/office/drawing/2014/main" id="{B61F10C2-9178-FC3D-B807-CCC95F33CBC0}"/>
                  </a:ext>
                </a:extLst>
              </p:cNvPr>
              <p:cNvSpPr/>
              <p:nvPr/>
            </p:nvSpPr>
            <p:spPr bwMode="auto">
              <a:xfrm>
                <a:off x="5561013" y="1541387"/>
                <a:ext cx="2744788" cy="2743276"/>
              </a:xfrm>
              <a:custGeom>
                <a:avLst/>
                <a:gdLst/>
                <a:ahLst/>
                <a:cxnLst>
                  <a:cxn ang="0">
                    <a:pos x="0" y="604"/>
                  </a:cxn>
                  <a:cxn ang="0">
                    <a:pos x="604" y="1208"/>
                  </a:cxn>
                  <a:cxn ang="0">
                    <a:pos x="1208" y="604"/>
                  </a:cxn>
                  <a:cxn ang="0">
                    <a:pos x="604" y="0"/>
                  </a:cxn>
                  <a:cxn ang="0">
                    <a:pos x="0" y="604"/>
                  </a:cxn>
                  <a:cxn ang="0">
                    <a:pos x="71" y="604"/>
                  </a:cxn>
                  <a:cxn ang="0">
                    <a:pos x="604" y="72"/>
                  </a:cxn>
                  <a:cxn ang="0">
                    <a:pos x="1136" y="604"/>
                  </a:cxn>
                  <a:cxn ang="0">
                    <a:pos x="604" y="1136"/>
                  </a:cxn>
                  <a:cxn ang="0">
                    <a:pos x="71" y="604"/>
                  </a:cxn>
                </a:cxnLst>
                <a:rect l="0" t="0" r="r" b="b"/>
                <a:pathLst>
                  <a:path w="1208" h="1208">
                    <a:moveTo>
                      <a:pt x="0" y="604"/>
                    </a:moveTo>
                    <a:cubicBezTo>
                      <a:pt x="0" y="937"/>
                      <a:pt x="271" y="1208"/>
                      <a:pt x="604" y="1208"/>
                    </a:cubicBezTo>
                    <a:cubicBezTo>
                      <a:pt x="937" y="1208"/>
                      <a:pt x="1208" y="937"/>
                      <a:pt x="1208" y="604"/>
                    </a:cubicBezTo>
                    <a:cubicBezTo>
                      <a:pt x="1208" y="271"/>
                      <a:pt x="937" y="0"/>
                      <a:pt x="604" y="0"/>
                    </a:cubicBezTo>
                    <a:cubicBezTo>
                      <a:pt x="271" y="0"/>
                      <a:pt x="0" y="271"/>
                      <a:pt x="0" y="604"/>
                    </a:cubicBezTo>
                    <a:close/>
                    <a:moveTo>
                      <a:pt x="71" y="604"/>
                    </a:moveTo>
                    <a:cubicBezTo>
                      <a:pt x="71" y="310"/>
                      <a:pt x="310" y="72"/>
                      <a:pt x="604" y="72"/>
                    </a:cubicBezTo>
                    <a:cubicBezTo>
                      <a:pt x="897" y="72"/>
                      <a:pt x="1136" y="310"/>
                      <a:pt x="1136" y="604"/>
                    </a:cubicBezTo>
                    <a:cubicBezTo>
                      <a:pt x="1136" y="897"/>
                      <a:pt x="897" y="1136"/>
                      <a:pt x="604" y="1136"/>
                    </a:cubicBezTo>
                    <a:cubicBezTo>
                      <a:pt x="310" y="1136"/>
                      <a:pt x="71" y="897"/>
                      <a:pt x="71" y="604"/>
                    </a:cubicBezTo>
                    <a:close/>
                  </a:path>
                </a:pathLst>
              </a:custGeom>
              <a:solidFill>
                <a:srgbClr val="FFC68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latin typeface="Calibri"/>
                  <a:ea typeface="字魂35号-经典雅黑"/>
                  <a:cs typeface="+mn-cs"/>
                </a:endParaRPr>
              </a:p>
            </p:txBody>
          </p:sp>
          <p:sp>
            <p:nvSpPr>
              <p:cNvPr id="31" name="Freeform: Shape 38">
                <a:extLst>
                  <a:ext uri="{FF2B5EF4-FFF2-40B4-BE49-F238E27FC236}">
                    <a16:creationId xmlns:a16="http://schemas.microsoft.com/office/drawing/2014/main" id="{649BB8B7-56F9-36DA-1714-14B9D1B37108}"/>
                  </a:ext>
                </a:extLst>
              </p:cNvPr>
              <p:cNvSpPr/>
              <p:nvPr/>
            </p:nvSpPr>
            <p:spPr bwMode="auto">
              <a:xfrm>
                <a:off x="5938390" y="1918902"/>
                <a:ext cx="1987518" cy="1985729"/>
              </a:xfrm>
              <a:custGeom>
                <a:avLst/>
                <a:gdLst/>
                <a:ahLst/>
                <a:cxnLst>
                  <a:cxn ang="0">
                    <a:pos x="0" y="437"/>
                  </a:cxn>
                  <a:cxn ang="0">
                    <a:pos x="438" y="874"/>
                  </a:cxn>
                  <a:cxn ang="0">
                    <a:pos x="875" y="437"/>
                  </a:cxn>
                  <a:cxn ang="0">
                    <a:pos x="438" y="0"/>
                  </a:cxn>
                  <a:cxn ang="0">
                    <a:pos x="0" y="437"/>
                  </a:cxn>
                  <a:cxn ang="0">
                    <a:pos x="72" y="437"/>
                  </a:cxn>
                  <a:cxn ang="0">
                    <a:pos x="438" y="71"/>
                  </a:cxn>
                  <a:cxn ang="0">
                    <a:pos x="803" y="437"/>
                  </a:cxn>
                  <a:cxn ang="0">
                    <a:pos x="438" y="802"/>
                  </a:cxn>
                  <a:cxn ang="0">
                    <a:pos x="72" y="437"/>
                  </a:cxn>
                </a:cxnLst>
                <a:rect l="0" t="0" r="r" b="b"/>
                <a:pathLst>
                  <a:path w="875" h="874">
                    <a:moveTo>
                      <a:pt x="0" y="437"/>
                    </a:moveTo>
                    <a:cubicBezTo>
                      <a:pt x="0" y="678"/>
                      <a:pt x="197" y="874"/>
                      <a:pt x="438" y="874"/>
                    </a:cubicBezTo>
                    <a:cubicBezTo>
                      <a:pt x="679" y="874"/>
                      <a:pt x="875" y="678"/>
                      <a:pt x="875" y="437"/>
                    </a:cubicBezTo>
                    <a:cubicBezTo>
                      <a:pt x="875" y="196"/>
                      <a:pt x="679" y="0"/>
                      <a:pt x="438" y="0"/>
                    </a:cubicBezTo>
                    <a:cubicBezTo>
                      <a:pt x="197" y="0"/>
                      <a:pt x="0" y="196"/>
                      <a:pt x="0" y="437"/>
                    </a:cubicBezTo>
                    <a:close/>
                    <a:moveTo>
                      <a:pt x="72" y="437"/>
                    </a:moveTo>
                    <a:cubicBezTo>
                      <a:pt x="72" y="235"/>
                      <a:pt x="236" y="71"/>
                      <a:pt x="438" y="71"/>
                    </a:cubicBezTo>
                    <a:cubicBezTo>
                      <a:pt x="639" y="71"/>
                      <a:pt x="803" y="235"/>
                      <a:pt x="803" y="437"/>
                    </a:cubicBezTo>
                    <a:cubicBezTo>
                      <a:pt x="803" y="638"/>
                      <a:pt x="639" y="802"/>
                      <a:pt x="438" y="802"/>
                    </a:cubicBezTo>
                    <a:cubicBezTo>
                      <a:pt x="236" y="802"/>
                      <a:pt x="72" y="638"/>
                      <a:pt x="72" y="437"/>
                    </a:cubicBezTo>
                    <a:close/>
                  </a:path>
                </a:pathLst>
              </a:custGeom>
              <a:solidFill>
                <a:srgbClr val="07A5B5"/>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latin typeface="Calibri"/>
                  <a:ea typeface="字魂35号-经典雅黑"/>
                  <a:cs typeface="+mn-cs"/>
                </a:endParaRPr>
              </a:p>
            </p:txBody>
          </p:sp>
          <p:sp>
            <p:nvSpPr>
              <p:cNvPr id="32" name="Freeform: Shape 39">
                <a:extLst>
                  <a:ext uri="{FF2B5EF4-FFF2-40B4-BE49-F238E27FC236}">
                    <a16:creationId xmlns:a16="http://schemas.microsoft.com/office/drawing/2014/main" id="{08CF81DE-7F3C-C519-4002-C5DD6937E690}"/>
                  </a:ext>
                </a:extLst>
              </p:cNvPr>
              <p:cNvSpPr/>
              <p:nvPr/>
            </p:nvSpPr>
            <p:spPr bwMode="auto">
              <a:xfrm>
                <a:off x="6318283" y="2297676"/>
                <a:ext cx="1228991" cy="1228182"/>
              </a:xfrm>
              <a:custGeom>
                <a:avLst/>
                <a:gdLst/>
                <a:ahLst/>
                <a:cxnLst>
                  <a:cxn ang="0">
                    <a:pos x="0" y="271"/>
                  </a:cxn>
                  <a:cxn ang="0">
                    <a:pos x="271" y="541"/>
                  </a:cxn>
                  <a:cxn ang="0">
                    <a:pos x="541" y="271"/>
                  </a:cxn>
                  <a:cxn ang="0">
                    <a:pos x="271" y="0"/>
                  </a:cxn>
                  <a:cxn ang="0">
                    <a:pos x="0" y="271"/>
                  </a:cxn>
                  <a:cxn ang="0">
                    <a:pos x="72" y="271"/>
                  </a:cxn>
                  <a:cxn ang="0">
                    <a:pos x="271" y="72"/>
                  </a:cxn>
                  <a:cxn ang="0">
                    <a:pos x="469" y="271"/>
                  </a:cxn>
                  <a:cxn ang="0">
                    <a:pos x="271" y="470"/>
                  </a:cxn>
                  <a:cxn ang="0">
                    <a:pos x="72" y="271"/>
                  </a:cxn>
                </a:cxnLst>
                <a:rect l="0" t="0" r="r" b="b"/>
                <a:pathLst>
                  <a:path w="541" h="541">
                    <a:moveTo>
                      <a:pt x="0" y="271"/>
                    </a:moveTo>
                    <a:cubicBezTo>
                      <a:pt x="0" y="420"/>
                      <a:pt x="122" y="541"/>
                      <a:pt x="271" y="541"/>
                    </a:cubicBezTo>
                    <a:cubicBezTo>
                      <a:pt x="420" y="541"/>
                      <a:pt x="541" y="420"/>
                      <a:pt x="541" y="271"/>
                    </a:cubicBezTo>
                    <a:cubicBezTo>
                      <a:pt x="541" y="122"/>
                      <a:pt x="420" y="0"/>
                      <a:pt x="271" y="0"/>
                    </a:cubicBezTo>
                    <a:cubicBezTo>
                      <a:pt x="122" y="0"/>
                      <a:pt x="0" y="122"/>
                      <a:pt x="0" y="271"/>
                    </a:cubicBezTo>
                    <a:close/>
                    <a:moveTo>
                      <a:pt x="72" y="271"/>
                    </a:moveTo>
                    <a:cubicBezTo>
                      <a:pt x="72" y="161"/>
                      <a:pt x="161" y="72"/>
                      <a:pt x="271" y="72"/>
                    </a:cubicBezTo>
                    <a:cubicBezTo>
                      <a:pt x="380" y="72"/>
                      <a:pt x="469" y="161"/>
                      <a:pt x="469" y="271"/>
                    </a:cubicBezTo>
                    <a:cubicBezTo>
                      <a:pt x="469" y="380"/>
                      <a:pt x="380" y="470"/>
                      <a:pt x="271" y="470"/>
                    </a:cubicBezTo>
                    <a:cubicBezTo>
                      <a:pt x="161" y="470"/>
                      <a:pt x="72" y="380"/>
                      <a:pt x="72" y="271"/>
                    </a:cubicBezTo>
                    <a:close/>
                  </a:path>
                </a:pathLst>
              </a:custGeom>
              <a:solidFill>
                <a:srgbClr val="FFC68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latin typeface="Calibri"/>
                  <a:ea typeface="字魂35号-经典雅黑"/>
                  <a:cs typeface="+mn-cs"/>
                </a:endParaRPr>
              </a:p>
            </p:txBody>
          </p:sp>
          <p:sp>
            <p:nvSpPr>
              <p:cNvPr id="33" name="Oval 40">
                <a:extLst>
                  <a:ext uri="{FF2B5EF4-FFF2-40B4-BE49-F238E27FC236}">
                    <a16:creationId xmlns:a16="http://schemas.microsoft.com/office/drawing/2014/main" id="{FB087A9D-B807-A1C3-867A-7B7B56D86960}"/>
                  </a:ext>
                </a:extLst>
              </p:cNvPr>
              <p:cNvSpPr/>
              <p:nvPr/>
            </p:nvSpPr>
            <p:spPr bwMode="auto">
              <a:xfrm>
                <a:off x="6698175" y="2676449"/>
                <a:ext cx="469206" cy="471894"/>
              </a:xfrm>
              <a:prstGeom prst="ellipse">
                <a:avLst/>
              </a:prstGeom>
              <a:solidFill>
                <a:srgbClr val="07A5B5"/>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latin typeface="Calibri"/>
                  <a:ea typeface="字魂35号-经典雅黑"/>
                  <a:cs typeface="+mn-cs"/>
                </a:endParaRPr>
              </a:p>
            </p:txBody>
          </p:sp>
        </p:grpSp>
        <p:grpSp>
          <p:nvGrpSpPr>
            <p:cNvPr id="7" name="Group 41">
              <a:extLst>
                <a:ext uri="{FF2B5EF4-FFF2-40B4-BE49-F238E27FC236}">
                  <a16:creationId xmlns:a16="http://schemas.microsoft.com/office/drawing/2014/main" id="{9851D799-A6F2-9E23-2F54-D2E620FC81A6}"/>
                </a:ext>
              </a:extLst>
            </p:cNvPr>
            <p:cNvGrpSpPr/>
            <p:nvPr/>
          </p:nvGrpSpPr>
          <p:grpSpPr bwMode="auto">
            <a:xfrm>
              <a:off x="9003829" y="1169961"/>
              <a:ext cx="1575076" cy="2714964"/>
              <a:chOff x="6927850" y="1189038"/>
              <a:chExt cx="1011238" cy="1743074"/>
            </a:xfrm>
          </p:grpSpPr>
          <p:sp>
            <p:nvSpPr>
              <p:cNvPr id="14" name="Freeform: Shape 42">
                <a:extLst>
                  <a:ext uri="{FF2B5EF4-FFF2-40B4-BE49-F238E27FC236}">
                    <a16:creationId xmlns:a16="http://schemas.microsoft.com/office/drawing/2014/main" id="{B9F0B6C0-A3A9-D0FB-74A1-C0FFE63EEEA4}"/>
                  </a:ext>
                </a:extLst>
              </p:cNvPr>
              <p:cNvSpPr/>
              <p:nvPr/>
            </p:nvSpPr>
            <p:spPr bwMode="auto">
              <a:xfrm>
                <a:off x="7223125" y="1189038"/>
                <a:ext cx="457200" cy="658812"/>
              </a:xfrm>
              <a:custGeom>
                <a:avLst/>
                <a:gdLst>
                  <a:gd name="T0" fmla="*/ 152 w 201"/>
                  <a:gd name="T1" fmla="*/ 118 h 290"/>
                  <a:gd name="T2" fmla="*/ 83 w 201"/>
                  <a:gd name="T3" fmla="*/ 290 h 290"/>
                  <a:gd name="T4" fmla="*/ 152 w 201"/>
                  <a:gd name="T5" fmla="*/ 118 h 290"/>
                  <a:gd name="T6" fmla="*/ 0 60000 65536"/>
                  <a:gd name="T7" fmla="*/ 0 60000 65536"/>
                  <a:gd name="T8" fmla="*/ 0 60000 65536"/>
                  <a:gd name="T9" fmla="*/ 0 w 201"/>
                  <a:gd name="T10" fmla="*/ 0 h 290"/>
                  <a:gd name="T11" fmla="*/ 201 w 201"/>
                  <a:gd name="T12" fmla="*/ 290 h 290"/>
                </a:gdLst>
                <a:ahLst/>
                <a:cxnLst>
                  <a:cxn ang="T6">
                    <a:pos x="T0" y="T1"/>
                  </a:cxn>
                  <a:cxn ang="T7">
                    <a:pos x="T2" y="T3"/>
                  </a:cxn>
                  <a:cxn ang="T8">
                    <a:pos x="T4" y="T5"/>
                  </a:cxn>
                </a:cxnLst>
                <a:rect l="T9" t="T10" r="T11" b="T12"/>
                <a:pathLst>
                  <a:path w="201" h="290">
                    <a:moveTo>
                      <a:pt x="152" y="118"/>
                    </a:moveTo>
                    <a:cubicBezTo>
                      <a:pt x="201" y="6"/>
                      <a:pt x="0" y="0"/>
                      <a:pt x="83" y="290"/>
                    </a:cubicBezTo>
                    <a:lnTo>
                      <a:pt x="152" y="118"/>
                    </a:lnTo>
                    <a:close/>
                  </a:path>
                </a:pathLst>
              </a:custGeom>
              <a:solidFill>
                <a:srgbClr val="07A5B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latin typeface="Calibri"/>
                  <a:ea typeface="字魂35号-经典雅黑"/>
                  <a:cs typeface="+mn-cs"/>
                </a:endParaRPr>
              </a:p>
            </p:txBody>
          </p:sp>
          <p:sp>
            <p:nvSpPr>
              <p:cNvPr id="17" name="Freeform: Shape 43">
                <a:extLst>
                  <a:ext uri="{FF2B5EF4-FFF2-40B4-BE49-F238E27FC236}">
                    <a16:creationId xmlns:a16="http://schemas.microsoft.com/office/drawing/2014/main" id="{EF79EABA-5672-E514-B711-A31E30E0186F}"/>
                  </a:ext>
                </a:extLst>
              </p:cNvPr>
              <p:cNvSpPr/>
              <p:nvPr/>
            </p:nvSpPr>
            <p:spPr bwMode="auto">
              <a:xfrm>
                <a:off x="7352292" y="1279642"/>
                <a:ext cx="241521" cy="567531"/>
              </a:xfrm>
              <a:custGeom>
                <a:avLst/>
                <a:gdLst/>
                <a:ahLst/>
                <a:cxnLst>
                  <a:cxn ang="0">
                    <a:pos x="96" y="78"/>
                  </a:cxn>
                  <a:cxn ang="0">
                    <a:pos x="97" y="74"/>
                  </a:cxn>
                  <a:cxn ang="0">
                    <a:pos x="100" y="63"/>
                  </a:cxn>
                  <a:cxn ang="0">
                    <a:pos x="101" y="45"/>
                  </a:cxn>
                  <a:cxn ang="0">
                    <a:pos x="95" y="25"/>
                  </a:cxn>
                  <a:cxn ang="0">
                    <a:pos x="76" y="12"/>
                  </a:cxn>
                  <a:cxn ang="0">
                    <a:pos x="51" y="19"/>
                  </a:cxn>
                  <a:cxn ang="0">
                    <a:pos x="19" y="71"/>
                  </a:cxn>
                  <a:cxn ang="0">
                    <a:pos x="14" y="104"/>
                  </a:cxn>
                  <a:cxn ang="0">
                    <a:pos x="13" y="136"/>
                  </a:cxn>
                  <a:cxn ang="0">
                    <a:pos x="15" y="166"/>
                  </a:cxn>
                  <a:cxn ang="0">
                    <a:pos x="18" y="194"/>
                  </a:cxn>
                  <a:cxn ang="0">
                    <a:pos x="21" y="217"/>
                  </a:cxn>
                  <a:cxn ang="0">
                    <a:pos x="25" y="234"/>
                  </a:cxn>
                  <a:cxn ang="0">
                    <a:pos x="27" y="250"/>
                  </a:cxn>
                  <a:cxn ang="0">
                    <a:pos x="22" y="235"/>
                  </a:cxn>
                  <a:cxn ang="0">
                    <a:pos x="17" y="218"/>
                  </a:cxn>
                  <a:cxn ang="0">
                    <a:pos x="10" y="195"/>
                  </a:cxn>
                  <a:cxn ang="0">
                    <a:pos x="5" y="168"/>
                  </a:cxn>
                  <a:cxn ang="0">
                    <a:pos x="1" y="137"/>
                  </a:cxn>
                  <a:cxn ang="0">
                    <a:pos x="1" y="103"/>
                  </a:cxn>
                  <a:cxn ang="0">
                    <a:pos x="6" y="68"/>
                  </a:cxn>
                  <a:cxn ang="0">
                    <a:pos x="20" y="35"/>
                  </a:cxn>
                  <a:cxn ang="0">
                    <a:pos x="44" y="9"/>
                  </a:cxn>
                  <a:cxn ang="0">
                    <a:pos x="78" y="2"/>
                  </a:cxn>
                  <a:cxn ang="0">
                    <a:pos x="102" y="21"/>
                  </a:cxn>
                  <a:cxn ang="0">
                    <a:pos x="106" y="45"/>
                  </a:cxn>
                  <a:cxn ang="0">
                    <a:pos x="103" y="64"/>
                  </a:cxn>
                  <a:cxn ang="0">
                    <a:pos x="98" y="74"/>
                  </a:cxn>
                  <a:cxn ang="0">
                    <a:pos x="96" y="78"/>
                  </a:cxn>
                </a:cxnLst>
                <a:rect l="0" t="0" r="r" b="b"/>
                <a:pathLst>
                  <a:path w="107" h="250">
                    <a:moveTo>
                      <a:pt x="96" y="78"/>
                    </a:moveTo>
                    <a:cubicBezTo>
                      <a:pt x="96" y="78"/>
                      <a:pt x="97" y="77"/>
                      <a:pt x="97" y="74"/>
                    </a:cubicBezTo>
                    <a:cubicBezTo>
                      <a:pt x="98" y="72"/>
                      <a:pt x="99" y="68"/>
                      <a:pt x="100" y="63"/>
                    </a:cubicBezTo>
                    <a:cubicBezTo>
                      <a:pt x="101" y="58"/>
                      <a:pt x="102" y="52"/>
                      <a:pt x="101" y="45"/>
                    </a:cubicBezTo>
                    <a:cubicBezTo>
                      <a:pt x="101" y="39"/>
                      <a:pt x="99" y="31"/>
                      <a:pt x="95" y="25"/>
                    </a:cubicBezTo>
                    <a:cubicBezTo>
                      <a:pt x="91" y="18"/>
                      <a:pt x="84" y="13"/>
                      <a:pt x="76" y="12"/>
                    </a:cubicBezTo>
                    <a:cubicBezTo>
                      <a:pt x="68" y="11"/>
                      <a:pt x="59" y="13"/>
                      <a:pt x="51" y="19"/>
                    </a:cubicBezTo>
                    <a:cubicBezTo>
                      <a:pt x="35" y="30"/>
                      <a:pt x="25" y="50"/>
                      <a:pt x="19" y="71"/>
                    </a:cubicBezTo>
                    <a:cubicBezTo>
                      <a:pt x="17" y="82"/>
                      <a:pt x="15" y="93"/>
                      <a:pt x="14" y="104"/>
                    </a:cubicBezTo>
                    <a:cubicBezTo>
                      <a:pt x="13" y="115"/>
                      <a:pt x="13" y="126"/>
                      <a:pt x="13" y="136"/>
                    </a:cubicBezTo>
                    <a:cubicBezTo>
                      <a:pt x="14" y="147"/>
                      <a:pt x="14" y="157"/>
                      <a:pt x="15" y="166"/>
                    </a:cubicBezTo>
                    <a:cubicBezTo>
                      <a:pt x="15" y="176"/>
                      <a:pt x="17" y="185"/>
                      <a:pt x="18" y="194"/>
                    </a:cubicBezTo>
                    <a:cubicBezTo>
                      <a:pt x="19" y="202"/>
                      <a:pt x="20" y="210"/>
                      <a:pt x="21" y="217"/>
                    </a:cubicBezTo>
                    <a:cubicBezTo>
                      <a:pt x="22" y="224"/>
                      <a:pt x="24" y="229"/>
                      <a:pt x="25" y="234"/>
                    </a:cubicBezTo>
                    <a:cubicBezTo>
                      <a:pt x="26" y="244"/>
                      <a:pt x="27" y="250"/>
                      <a:pt x="27" y="250"/>
                    </a:cubicBezTo>
                    <a:cubicBezTo>
                      <a:pt x="27" y="250"/>
                      <a:pt x="25" y="245"/>
                      <a:pt x="22" y="235"/>
                    </a:cubicBezTo>
                    <a:cubicBezTo>
                      <a:pt x="21" y="230"/>
                      <a:pt x="18" y="225"/>
                      <a:pt x="17" y="218"/>
                    </a:cubicBezTo>
                    <a:cubicBezTo>
                      <a:pt x="15" y="211"/>
                      <a:pt x="12" y="204"/>
                      <a:pt x="10" y="195"/>
                    </a:cubicBezTo>
                    <a:cubicBezTo>
                      <a:pt x="9" y="187"/>
                      <a:pt x="6" y="178"/>
                      <a:pt x="5" y="168"/>
                    </a:cubicBezTo>
                    <a:cubicBezTo>
                      <a:pt x="3" y="158"/>
                      <a:pt x="2" y="147"/>
                      <a:pt x="1" y="137"/>
                    </a:cubicBezTo>
                    <a:cubicBezTo>
                      <a:pt x="1" y="126"/>
                      <a:pt x="0" y="114"/>
                      <a:pt x="1" y="103"/>
                    </a:cubicBezTo>
                    <a:cubicBezTo>
                      <a:pt x="2" y="91"/>
                      <a:pt x="4" y="80"/>
                      <a:pt x="6" y="68"/>
                    </a:cubicBezTo>
                    <a:cubicBezTo>
                      <a:pt x="9" y="56"/>
                      <a:pt x="14" y="45"/>
                      <a:pt x="20" y="35"/>
                    </a:cubicBezTo>
                    <a:cubicBezTo>
                      <a:pt x="26" y="24"/>
                      <a:pt x="34" y="15"/>
                      <a:pt x="44" y="9"/>
                    </a:cubicBezTo>
                    <a:cubicBezTo>
                      <a:pt x="54" y="2"/>
                      <a:pt x="67" y="0"/>
                      <a:pt x="78" y="2"/>
                    </a:cubicBezTo>
                    <a:cubicBezTo>
                      <a:pt x="89" y="5"/>
                      <a:pt x="98" y="13"/>
                      <a:pt x="102" y="21"/>
                    </a:cubicBezTo>
                    <a:cubicBezTo>
                      <a:pt x="106" y="30"/>
                      <a:pt x="107" y="38"/>
                      <a:pt x="106" y="45"/>
                    </a:cubicBezTo>
                    <a:cubicBezTo>
                      <a:pt x="106" y="53"/>
                      <a:pt x="104" y="59"/>
                      <a:pt x="103" y="64"/>
                    </a:cubicBezTo>
                    <a:cubicBezTo>
                      <a:pt x="101" y="69"/>
                      <a:pt x="99" y="72"/>
                      <a:pt x="98" y="74"/>
                    </a:cubicBezTo>
                    <a:cubicBezTo>
                      <a:pt x="97" y="77"/>
                      <a:pt x="96" y="78"/>
                      <a:pt x="96" y="78"/>
                    </a:cubicBezTo>
                    <a:close/>
                  </a:path>
                </a:pathLst>
              </a:custGeom>
              <a:solidFill>
                <a:srgbClr val="07A5B5">
                  <a:lumMod val="75000"/>
                </a:srgb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latin typeface="Calibri"/>
                  <a:ea typeface="字魂35号-经典雅黑"/>
                  <a:cs typeface="+mn-cs"/>
                </a:endParaRPr>
              </a:p>
            </p:txBody>
          </p:sp>
          <p:sp>
            <p:nvSpPr>
              <p:cNvPr id="18" name="Freeform: Shape 44">
                <a:extLst>
                  <a:ext uri="{FF2B5EF4-FFF2-40B4-BE49-F238E27FC236}">
                    <a16:creationId xmlns:a16="http://schemas.microsoft.com/office/drawing/2014/main" id="{24FE35B7-2F4B-7B7A-D1C0-6D3528B745B9}"/>
                  </a:ext>
                </a:extLst>
              </p:cNvPr>
              <p:cNvSpPr/>
              <p:nvPr/>
            </p:nvSpPr>
            <p:spPr bwMode="auto">
              <a:xfrm>
                <a:off x="7426325" y="1258888"/>
                <a:ext cx="512763" cy="584200"/>
              </a:xfrm>
              <a:custGeom>
                <a:avLst/>
                <a:gdLst>
                  <a:gd name="T0" fmla="*/ 69 w 226"/>
                  <a:gd name="T1" fmla="*/ 87 h 257"/>
                  <a:gd name="T2" fmla="*/ 0 w 226"/>
                  <a:gd name="T3" fmla="*/ 249 h 257"/>
                  <a:gd name="T4" fmla="*/ 69 w 226"/>
                  <a:gd name="T5" fmla="*/ 87 h 257"/>
                  <a:gd name="T6" fmla="*/ 0 60000 65536"/>
                  <a:gd name="T7" fmla="*/ 0 60000 65536"/>
                  <a:gd name="T8" fmla="*/ 0 60000 65536"/>
                  <a:gd name="T9" fmla="*/ 0 w 226"/>
                  <a:gd name="T10" fmla="*/ 0 h 257"/>
                  <a:gd name="T11" fmla="*/ 226 w 226"/>
                  <a:gd name="T12" fmla="*/ 257 h 257"/>
                </a:gdLst>
                <a:ahLst/>
                <a:cxnLst>
                  <a:cxn ang="T6">
                    <a:pos x="T0" y="T1"/>
                  </a:cxn>
                  <a:cxn ang="T7">
                    <a:pos x="T2" y="T3"/>
                  </a:cxn>
                  <a:cxn ang="T8">
                    <a:pos x="T4" y="T5"/>
                  </a:cxn>
                </a:cxnLst>
                <a:rect l="T9" t="T10" r="T11" b="T12"/>
                <a:pathLst>
                  <a:path w="226" h="257">
                    <a:moveTo>
                      <a:pt x="69" y="87"/>
                    </a:moveTo>
                    <a:cubicBezTo>
                      <a:pt x="187" y="0"/>
                      <a:pt x="226" y="257"/>
                      <a:pt x="0" y="249"/>
                    </a:cubicBezTo>
                    <a:lnTo>
                      <a:pt x="69" y="87"/>
                    </a:lnTo>
                    <a:close/>
                  </a:path>
                </a:pathLst>
              </a:custGeom>
              <a:solidFill>
                <a:srgbClr val="07A5B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latin typeface="Calibri"/>
                  <a:ea typeface="字魂35号-经典雅黑"/>
                  <a:cs typeface="+mn-cs"/>
                </a:endParaRPr>
              </a:p>
            </p:txBody>
          </p:sp>
          <p:sp>
            <p:nvSpPr>
              <p:cNvPr id="19" name="Freeform: Shape 45">
                <a:extLst>
                  <a:ext uri="{FF2B5EF4-FFF2-40B4-BE49-F238E27FC236}">
                    <a16:creationId xmlns:a16="http://schemas.microsoft.com/office/drawing/2014/main" id="{446ACE98-38D5-122B-2221-A21F8F89340F}"/>
                  </a:ext>
                </a:extLst>
              </p:cNvPr>
              <p:cNvSpPr/>
              <p:nvPr/>
            </p:nvSpPr>
            <p:spPr bwMode="auto">
              <a:xfrm>
                <a:off x="7426510" y="1406739"/>
                <a:ext cx="391213" cy="421558"/>
              </a:xfrm>
              <a:custGeom>
                <a:avLst/>
                <a:gdLst/>
                <a:ahLst/>
                <a:cxnLst>
                  <a:cxn ang="0">
                    <a:pos x="69" y="22"/>
                  </a:cxn>
                  <a:cxn ang="0">
                    <a:pos x="72" y="19"/>
                  </a:cxn>
                  <a:cxn ang="0">
                    <a:pos x="81" y="12"/>
                  </a:cxn>
                  <a:cxn ang="0">
                    <a:pos x="89" y="8"/>
                  </a:cxn>
                  <a:cxn ang="0">
                    <a:pos x="98" y="4"/>
                  </a:cxn>
                  <a:cxn ang="0">
                    <a:pos x="109" y="1"/>
                  </a:cxn>
                  <a:cxn ang="0">
                    <a:pos x="122" y="1"/>
                  </a:cxn>
                  <a:cxn ang="0">
                    <a:pos x="149" y="14"/>
                  </a:cxn>
                  <a:cxn ang="0">
                    <a:pos x="166" y="42"/>
                  </a:cxn>
                  <a:cxn ang="0">
                    <a:pos x="160" y="112"/>
                  </a:cxn>
                  <a:cxn ang="0">
                    <a:pos x="141" y="142"/>
                  </a:cxn>
                  <a:cxn ang="0">
                    <a:pos x="114" y="164"/>
                  </a:cxn>
                  <a:cxn ang="0">
                    <a:pos x="85" y="177"/>
                  </a:cxn>
                  <a:cxn ang="0">
                    <a:pos x="57" y="184"/>
                  </a:cxn>
                  <a:cxn ang="0">
                    <a:pos x="34" y="186"/>
                  </a:cxn>
                  <a:cxn ang="0">
                    <a:pos x="16" y="186"/>
                  </a:cxn>
                  <a:cxn ang="0">
                    <a:pos x="0" y="184"/>
                  </a:cxn>
                  <a:cxn ang="0">
                    <a:pos x="15" y="183"/>
                  </a:cxn>
                  <a:cxn ang="0">
                    <a:pos x="33" y="181"/>
                  </a:cxn>
                  <a:cxn ang="0">
                    <a:pos x="56" y="176"/>
                  </a:cxn>
                  <a:cxn ang="0">
                    <a:pos x="81" y="168"/>
                  </a:cxn>
                  <a:cxn ang="0">
                    <a:pos x="107" y="154"/>
                  </a:cxn>
                  <a:cxn ang="0">
                    <a:pos x="148" y="106"/>
                  </a:cxn>
                  <a:cxn ang="0">
                    <a:pos x="155" y="45"/>
                  </a:cxn>
                  <a:cxn ang="0">
                    <a:pos x="142" y="21"/>
                  </a:cxn>
                  <a:cxn ang="0">
                    <a:pos x="121" y="9"/>
                  </a:cxn>
                  <a:cxn ang="0">
                    <a:pos x="99" y="9"/>
                  </a:cxn>
                  <a:cxn ang="0">
                    <a:pos x="90" y="12"/>
                  </a:cxn>
                  <a:cxn ang="0">
                    <a:pos x="83" y="15"/>
                  </a:cxn>
                  <a:cxn ang="0">
                    <a:pos x="72" y="20"/>
                  </a:cxn>
                  <a:cxn ang="0">
                    <a:pos x="69" y="22"/>
                  </a:cxn>
                </a:cxnLst>
                <a:rect l="0" t="0" r="r" b="b"/>
                <a:pathLst>
                  <a:path w="173" h="186">
                    <a:moveTo>
                      <a:pt x="69" y="22"/>
                    </a:moveTo>
                    <a:cubicBezTo>
                      <a:pt x="69" y="22"/>
                      <a:pt x="70" y="21"/>
                      <a:pt x="72" y="19"/>
                    </a:cubicBezTo>
                    <a:cubicBezTo>
                      <a:pt x="74" y="18"/>
                      <a:pt x="77" y="15"/>
                      <a:pt x="81" y="12"/>
                    </a:cubicBezTo>
                    <a:cubicBezTo>
                      <a:pt x="84" y="11"/>
                      <a:pt x="86" y="10"/>
                      <a:pt x="89" y="8"/>
                    </a:cubicBezTo>
                    <a:cubicBezTo>
                      <a:pt x="91" y="7"/>
                      <a:pt x="95" y="6"/>
                      <a:pt x="98" y="4"/>
                    </a:cubicBezTo>
                    <a:cubicBezTo>
                      <a:pt x="101" y="3"/>
                      <a:pt x="105" y="2"/>
                      <a:pt x="109" y="1"/>
                    </a:cubicBezTo>
                    <a:cubicBezTo>
                      <a:pt x="113" y="1"/>
                      <a:pt x="118" y="0"/>
                      <a:pt x="122" y="1"/>
                    </a:cubicBezTo>
                    <a:cubicBezTo>
                      <a:pt x="131" y="2"/>
                      <a:pt x="141" y="6"/>
                      <a:pt x="149" y="14"/>
                    </a:cubicBezTo>
                    <a:cubicBezTo>
                      <a:pt x="157" y="21"/>
                      <a:pt x="163" y="31"/>
                      <a:pt x="166" y="42"/>
                    </a:cubicBezTo>
                    <a:cubicBezTo>
                      <a:pt x="173" y="64"/>
                      <a:pt x="171" y="90"/>
                      <a:pt x="160" y="112"/>
                    </a:cubicBezTo>
                    <a:cubicBezTo>
                      <a:pt x="155" y="123"/>
                      <a:pt x="149" y="133"/>
                      <a:pt x="141" y="142"/>
                    </a:cubicBezTo>
                    <a:cubicBezTo>
                      <a:pt x="133" y="151"/>
                      <a:pt x="123" y="158"/>
                      <a:pt x="114" y="164"/>
                    </a:cubicBezTo>
                    <a:cubicBezTo>
                      <a:pt x="104" y="170"/>
                      <a:pt x="94" y="174"/>
                      <a:pt x="85" y="177"/>
                    </a:cubicBezTo>
                    <a:cubicBezTo>
                      <a:pt x="75" y="180"/>
                      <a:pt x="66" y="182"/>
                      <a:pt x="57" y="184"/>
                    </a:cubicBezTo>
                    <a:cubicBezTo>
                      <a:pt x="49" y="185"/>
                      <a:pt x="41" y="186"/>
                      <a:pt x="34" y="186"/>
                    </a:cubicBezTo>
                    <a:cubicBezTo>
                      <a:pt x="27" y="186"/>
                      <a:pt x="21" y="186"/>
                      <a:pt x="16" y="186"/>
                    </a:cubicBezTo>
                    <a:cubicBezTo>
                      <a:pt x="5" y="185"/>
                      <a:pt x="0" y="184"/>
                      <a:pt x="0" y="184"/>
                    </a:cubicBezTo>
                    <a:cubicBezTo>
                      <a:pt x="0" y="184"/>
                      <a:pt x="6" y="184"/>
                      <a:pt x="15" y="183"/>
                    </a:cubicBezTo>
                    <a:cubicBezTo>
                      <a:pt x="20" y="183"/>
                      <a:pt x="26" y="182"/>
                      <a:pt x="33" y="181"/>
                    </a:cubicBezTo>
                    <a:cubicBezTo>
                      <a:pt x="40" y="180"/>
                      <a:pt x="48" y="178"/>
                      <a:pt x="56" y="176"/>
                    </a:cubicBezTo>
                    <a:cubicBezTo>
                      <a:pt x="64" y="174"/>
                      <a:pt x="73" y="172"/>
                      <a:pt x="81" y="168"/>
                    </a:cubicBezTo>
                    <a:cubicBezTo>
                      <a:pt x="90" y="164"/>
                      <a:pt x="99" y="159"/>
                      <a:pt x="107" y="154"/>
                    </a:cubicBezTo>
                    <a:cubicBezTo>
                      <a:pt x="124" y="142"/>
                      <a:pt x="140" y="126"/>
                      <a:pt x="148" y="106"/>
                    </a:cubicBezTo>
                    <a:cubicBezTo>
                      <a:pt x="157" y="87"/>
                      <a:pt x="159" y="65"/>
                      <a:pt x="155" y="45"/>
                    </a:cubicBezTo>
                    <a:cubicBezTo>
                      <a:pt x="152" y="36"/>
                      <a:pt x="148" y="27"/>
                      <a:pt x="142" y="21"/>
                    </a:cubicBezTo>
                    <a:cubicBezTo>
                      <a:pt x="136" y="14"/>
                      <a:pt x="129" y="10"/>
                      <a:pt x="121" y="9"/>
                    </a:cubicBezTo>
                    <a:cubicBezTo>
                      <a:pt x="113" y="7"/>
                      <a:pt x="106" y="8"/>
                      <a:pt x="99" y="9"/>
                    </a:cubicBezTo>
                    <a:cubicBezTo>
                      <a:pt x="96" y="10"/>
                      <a:pt x="93" y="11"/>
                      <a:pt x="90" y="12"/>
                    </a:cubicBezTo>
                    <a:cubicBezTo>
                      <a:pt x="87" y="13"/>
                      <a:pt x="85" y="14"/>
                      <a:pt x="83" y="15"/>
                    </a:cubicBezTo>
                    <a:cubicBezTo>
                      <a:pt x="78" y="17"/>
                      <a:pt x="75" y="19"/>
                      <a:pt x="72" y="20"/>
                    </a:cubicBezTo>
                    <a:cubicBezTo>
                      <a:pt x="70" y="21"/>
                      <a:pt x="69" y="22"/>
                      <a:pt x="69" y="22"/>
                    </a:cubicBezTo>
                    <a:close/>
                  </a:path>
                </a:pathLst>
              </a:custGeom>
              <a:solidFill>
                <a:srgbClr val="07A5B5">
                  <a:lumMod val="75000"/>
                </a:srgb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latin typeface="Calibri"/>
                  <a:ea typeface="字魂35号-经典雅黑"/>
                  <a:cs typeface="+mn-cs"/>
                </a:endParaRPr>
              </a:p>
            </p:txBody>
          </p:sp>
          <p:sp>
            <p:nvSpPr>
              <p:cNvPr id="21" name="Freeform: Shape 46">
                <a:extLst>
                  <a:ext uri="{FF2B5EF4-FFF2-40B4-BE49-F238E27FC236}">
                    <a16:creationId xmlns:a16="http://schemas.microsoft.com/office/drawing/2014/main" id="{3AFE8951-82C5-13A9-51CE-D2B93BD87CD4}"/>
                  </a:ext>
                </a:extLst>
              </p:cNvPr>
              <p:cNvSpPr/>
              <p:nvPr/>
            </p:nvSpPr>
            <p:spPr bwMode="auto">
              <a:xfrm>
                <a:off x="6928373" y="2580810"/>
                <a:ext cx="181141" cy="351089"/>
              </a:xfrm>
              <a:custGeom>
                <a:avLst/>
                <a:gdLst/>
                <a:ahLst/>
                <a:cxnLst>
                  <a:cxn ang="0">
                    <a:pos x="79" y="10"/>
                  </a:cxn>
                  <a:cxn ang="0">
                    <a:pos x="7" y="153"/>
                  </a:cxn>
                  <a:cxn ang="0">
                    <a:pos x="3" y="154"/>
                  </a:cxn>
                  <a:cxn ang="0">
                    <a:pos x="1" y="150"/>
                  </a:cxn>
                  <a:cxn ang="0">
                    <a:pos x="56" y="0"/>
                  </a:cxn>
                  <a:cxn ang="0">
                    <a:pos x="79" y="10"/>
                  </a:cxn>
                </a:cxnLst>
                <a:rect l="0" t="0" r="r" b="b"/>
                <a:pathLst>
                  <a:path w="79" h="155">
                    <a:moveTo>
                      <a:pt x="79" y="10"/>
                    </a:moveTo>
                    <a:cubicBezTo>
                      <a:pt x="7" y="153"/>
                      <a:pt x="7" y="153"/>
                      <a:pt x="7" y="153"/>
                    </a:cubicBezTo>
                    <a:cubicBezTo>
                      <a:pt x="6" y="154"/>
                      <a:pt x="4" y="155"/>
                      <a:pt x="3" y="154"/>
                    </a:cubicBezTo>
                    <a:cubicBezTo>
                      <a:pt x="1" y="154"/>
                      <a:pt x="0" y="152"/>
                      <a:pt x="1" y="150"/>
                    </a:cubicBezTo>
                    <a:cubicBezTo>
                      <a:pt x="56" y="0"/>
                      <a:pt x="56" y="0"/>
                      <a:pt x="56" y="0"/>
                    </a:cubicBezTo>
                    <a:lnTo>
                      <a:pt x="79" y="10"/>
                    </a:lnTo>
                    <a:close/>
                  </a:path>
                </a:pathLst>
              </a:custGeom>
              <a:gradFill flip="none" rotWithShape="1">
                <a:gsLst>
                  <a:gs pos="0">
                    <a:srgbClr val="FFFFFF">
                      <a:lumMod val="65000"/>
                    </a:srgbClr>
                  </a:gs>
                  <a:gs pos="50000">
                    <a:srgbClr val="FFFFFF">
                      <a:lumMod val="75000"/>
                    </a:srgbClr>
                  </a:gs>
                  <a:gs pos="85000">
                    <a:srgbClr val="FFFFFF">
                      <a:lumMod val="65000"/>
                    </a:srgbClr>
                  </a:gs>
                </a:gsLst>
                <a:lin ang="0" scaled="1"/>
                <a:tileRect/>
              </a:gra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latin typeface="Calibri"/>
                  <a:ea typeface="字魂35号-经典雅黑"/>
                  <a:cs typeface="+mn-cs"/>
                </a:endParaRPr>
              </a:p>
            </p:txBody>
          </p:sp>
          <p:sp>
            <p:nvSpPr>
              <p:cNvPr id="22" name="Freeform: Shape 47">
                <a:extLst>
                  <a:ext uri="{FF2B5EF4-FFF2-40B4-BE49-F238E27FC236}">
                    <a16:creationId xmlns:a16="http://schemas.microsoft.com/office/drawing/2014/main" id="{9258F07F-E53E-05AF-B27C-2F83113DD0BE}"/>
                  </a:ext>
                </a:extLst>
              </p:cNvPr>
              <p:cNvSpPr/>
              <p:nvPr/>
            </p:nvSpPr>
            <p:spPr bwMode="auto">
              <a:xfrm>
                <a:off x="7069138" y="1225551"/>
                <a:ext cx="473075" cy="608012"/>
              </a:xfrm>
              <a:custGeom>
                <a:avLst/>
                <a:gdLst>
                  <a:gd name="T0" fmla="*/ 208 w 208"/>
                  <a:gd name="T1" fmla="*/ 96 h 268"/>
                  <a:gd name="T2" fmla="*/ 137 w 208"/>
                  <a:gd name="T3" fmla="*/ 268 h 268"/>
                  <a:gd name="T4" fmla="*/ 208 w 208"/>
                  <a:gd name="T5" fmla="*/ 96 h 268"/>
                  <a:gd name="T6" fmla="*/ 0 60000 65536"/>
                  <a:gd name="T7" fmla="*/ 0 60000 65536"/>
                  <a:gd name="T8" fmla="*/ 0 60000 65536"/>
                  <a:gd name="T9" fmla="*/ 0 w 208"/>
                  <a:gd name="T10" fmla="*/ 0 h 268"/>
                  <a:gd name="T11" fmla="*/ 208 w 208"/>
                  <a:gd name="T12" fmla="*/ 268 h 268"/>
                </a:gdLst>
                <a:ahLst/>
                <a:cxnLst>
                  <a:cxn ang="T6">
                    <a:pos x="T0" y="T1"/>
                  </a:cxn>
                  <a:cxn ang="T7">
                    <a:pos x="T2" y="T3"/>
                  </a:cxn>
                  <a:cxn ang="T8">
                    <a:pos x="T4" y="T5"/>
                  </a:cxn>
                </a:cxnLst>
                <a:rect l="T9" t="T10" r="T11" b="T12"/>
                <a:pathLst>
                  <a:path w="208" h="268">
                    <a:moveTo>
                      <a:pt x="208" y="96"/>
                    </a:moveTo>
                    <a:cubicBezTo>
                      <a:pt x="206" y="0"/>
                      <a:pt x="0" y="56"/>
                      <a:pt x="137" y="268"/>
                    </a:cubicBezTo>
                    <a:lnTo>
                      <a:pt x="208" y="96"/>
                    </a:lnTo>
                    <a:close/>
                  </a:path>
                </a:pathLst>
              </a:custGeom>
              <a:solidFill>
                <a:srgbClr val="07A5B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latin typeface="Calibri"/>
                  <a:ea typeface="字魂35号-经典雅黑"/>
                  <a:cs typeface="+mn-cs"/>
                </a:endParaRPr>
              </a:p>
            </p:txBody>
          </p:sp>
          <p:sp>
            <p:nvSpPr>
              <p:cNvPr id="23" name="Freeform: Shape 48">
                <a:extLst>
                  <a:ext uri="{FF2B5EF4-FFF2-40B4-BE49-F238E27FC236}">
                    <a16:creationId xmlns:a16="http://schemas.microsoft.com/office/drawing/2014/main" id="{805A458B-FE08-C7AD-9022-5EA4B11D591B}"/>
                  </a:ext>
                </a:extLst>
              </p:cNvPr>
              <p:cNvSpPr/>
              <p:nvPr/>
            </p:nvSpPr>
            <p:spPr bwMode="auto">
              <a:xfrm>
                <a:off x="7025233" y="2140376"/>
                <a:ext cx="310707" cy="517196"/>
              </a:xfrm>
              <a:custGeom>
                <a:avLst/>
                <a:gdLst/>
                <a:ahLst/>
                <a:cxnLst>
                  <a:cxn ang="0">
                    <a:pos x="85" y="166"/>
                  </a:cxn>
                  <a:cxn ang="0">
                    <a:pos x="62" y="199"/>
                  </a:cxn>
                  <a:cxn ang="0">
                    <a:pos x="48" y="212"/>
                  </a:cxn>
                  <a:cxn ang="0">
                    <a:pos x="1" y="192"/>
                  </a:cxn>
                  <a:cxn ang="0">
                    <a:pos x="0" y="172"/>
                  </a:cxn>
                  <a:cxn ang="0">
                    <a:pos x="9" y="133"/>
                  </a:cxn>
                  <a:cxn ang="0">
                    <a:pos x="74" y="0"/>
                  </a:cxn>
                  <a:cxn ang="0">
                    <a:pos x="137" y="27"/>
                  </a:cxn>
                  <a:cxn ang="0">
                    <a:pos x="85" y="166"/>
                  </a:cxn>
                </a:cxnLst>
                <a:rect l="0" t="0" r="r" b="b"/>
                <a:pathLst>
                  <a:path w="137" h="228">
                    <a:moveTo>
                      <a:pt x="85" y="166"/>
                    </a:moveTo>
                    <a:cubicBezTo>
                      <a:pt x="80" y="179"/>
                      <a:pt x="72" y="190"/>
                      <a:pt x="62" y="199"/>
                    </a:cubicBezTo>
                    <a:cubicBezTo>
                      <a:pt x="48" y="212"/>
                      <a:pt x="48" y="212"/>
                      <a:pt x="48" y="212"/>
                    </a:cubicBezTo>
                    <a:cubicBezTo>
                      <a:pt x="30" y="228"/>
                      <a:pt x="1" y="215"/>
                      <a:pt x="1" y="192"/>
                    </a:cubicBezTo>
                    <a:cubicBezTo>
                      <a:pt x="0" y="172"/>
                      <a:pt x="0" y="172"/>
                      <a:pt x="0" y="172"/>
                    </a:cubicBezTo>
                    <a:cubicBezTo>
                      <a:pt x="0" y="159"/>
                      <a:pt x="3" y="145"/>
                      <a:pt x="9" y="133"/>
                    </a:cubicBezTo>
                    <a:cubicBezTo>
                      <a:pt x="74" y="0"/>
                      <a:pt x="74" y="0"/>
                      <a:pt x="74" y="0"/>
                    </a:cubicBezTo>
                    <a:cubicBezTo>
                      <a:pt x="137" y="27"/>
                      <a:pt x="137" y="27"/>
                      <a:pt x="137" y="27"/>
                    </a:cubicBezTo>
                    <a:lnTo>
                      <a:pt x="85" y="166"/>
                    </a:lnTo>
                    <a:close/>
                  </a:path>
                </a:pathLst>
              </a:custGeom>
              <a:gradFill>
                <a:gsLst>
                  <a:gs pos="0">
                    <a:srgbClr val="FFFFFF">
                      <a:lumMod val="50000"/>
                    </a:srgbClr>
                  </a:gs>
                  <a:gs pos="50000">
                    <a:srgbClr val="FFFFFF">
                      <a:lumMod val="75000"/>
                    </a:srgbClr>
                  </a:gs>
                  <a:gs pos="85000">
                    <a:srgbClr val="FFFFFF">
                      <a:lumMod val="50000"/>
                    </a:srgbClr>
                  </a:gs>
                </a:gsLst>
                <a:lin ang="12000000" scaled="0"/>
              </a:gra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latin typeface="Calibri"/>
                  <a:ea typeface="字魂35号-经典雅黑"/>
                  <a:cs typeface="+mn-cs"/>
                </a:endParaRPr>
              </a:p>
            </p:txBody>
          </p:sp>
          <p:sp>
            <p:nvSpPr>
              <p:cNvPr id="24" name="Freeform: Shape 49">
                <a:extLst>
                  <a:ext uri="{FF2B5EF4-FFF2-40B4-BE49-F238E27FC236}">
                    <a16:creationId xmlns:a16="http://schemas.microsoft.com/office/drawing/2014/main" id="{244AE4EB-15A1-6747-857A-A648DA9CD2A3}"/>
                  </a:ext>
                </a:extLst>
              </p:cNvPr>
              <p:cNvSpPr/>
              <p:nvPr/>
            </p:nvSpPr>
            <p:spPr bwMode="auto">
              <a:xfrm>
                <a:off x="7259206" y="1322427"/>
                <a:ext cx="283033" cy="510903"/>
              </a:xfrm>
              <a:custGeom>
                <a:avLst/>
                <a:gdLst/>
                <a:ahLst/>
                <a:cxnLst>
                  <a:cxn ang="0">
                    <a:pos x="124" y="53"/>
                  </a:cxn>
                  <a:cxn ang="0">
                    <a:pos x="123" y="49"/>
                  </a:cxn>
                  <a:cxn ang="0">
                    <a:pos x="120" y="39"/>
                  </a:cxn>
                  <a:cxn ang="0">
                    <a:pos x="112" y="25"/>
                  </a:cxn>
                  <a:cxn ang="0">
                    <a:pos x="96" y="15"/>
                  </a:cxn>
                  <a:cxn ang="0">
                    <a:pos x="48" y="22"/>
                  </a:cxn>
                  <a:cxn ang="0">
                    <a:pos x="16" y="68"/>
                  </a:cxn>
                  <a:cxn ang="0">
                    <a:pos x="13" y="97"/>
                  </a:cxn>
                  <a:cxn ang="0">
                    <a:pos x="16" y="126"/>
                  </a:cxn>
                  <a:cxn ang="0">
                    <a:pos x="22" y="153"/>
                  </a:cxn>
                  <a:cxn ang="0">
                    <a:pos x="31" y="177"/>
                  </a:cxn>
                  <a:cxn ang="0">
                    <a:pos x="47" y="212"/>
                  </a:cxn>
                  <a:cxn ang="0">
                    <a:pos x="53" y="225"/>
                  </a:cxn>
                  <a:cxn ang="0">
                    <a:pos x="45" y="213"/>
                  </a:cxn>
                  <a:cxn ang="0">
                    <a:pos x="35" y="199"/>
                  </a:cxn>
                  <a:cxn ang="0">
                    <a:pos x="24" y="180"/>
                  </a:cxn>
                  <a:cxn ang="0">
                    <a:pos x="13" y="157"/>
                  </a:cxn>
                  <a:cxn ang="0">
                    <a:pos x="4" y="129"/>
                  </a:cxn>
                  <a:cxn ang="0">
                    <a:pos x="0" y="98"/>
                  </a:cxn>
                  <a:cxn ang="0">
                    <a:pos x="3" y="65"/>
                  </a:cxn>
                  <a:cxn ang="0">
                    <a:pos x="18" y="34"/>
                  </a:cxn>
                  <a:cxn ang="0">
                    <a:pos x="42" y="12"/>
                  </a:cxn>
                  <a:cxn ang="0">
                    <a:pos x="99" y="8"/>
                  </a:cxn>
                  <a:cxn ang="0">
                    <a:pos x="116" y="22"/>
                  </a:cxn>
                  <a:cxn ang="0">
                    <a:pos x="123" y="38"/>
                  </a:cxn>
                  <a:cxn ang="0">
                    <a:pos x="124" y="49"/>
                  </a:cxn>
                  <a:cxn ang="0">
                    <a:pos x="124" y="53"/>
                  </a:cxn>
                </a:cxnLst>
                <a:rect l="0" t="0" r="r" b="b"/>
                <a:pathLst>
                  <a:path w="124" h="225">
                    <a:moveTo>
                      <a:pt x="124" y="53"/>
                    </a:moveTo>
                    <a:cubicBezTo>
                      <a:pt x="124" y="53"/>
                      <a:pt x="123" y="52"/>
                      <a:pt x="123" y="49"/>
                    </a:cubicBezTo>
                    <a:cubicBezTo>
                      <a:pt x="123" y="47"/>
                      <a:pt x="122" y="43"/>
                      <a:pt x="120" y="39"/>
                    </a:cubicBezTo>
                    <a:cubicBezTo>
                      <a:pt x="119" y="35"/>
                      <a:pt x="116" y="30"/>
                      <a:pt x="112" y="25"/>
                    </a:cubicBezTo>
                    <a:cubicBezTo>
                      <a:pt x="108" y="21"/>
                      <a:pt x="102" y="17"/>
                      <a:pt x="96" y="15"/>
                    </a:cubicBezTo>
                    <a:cubicBezTo>
                      <a:pt x="82" y="10"/>
                      <a:pt x="63" y="13"/>
                      <a:pt x="48" y="22"/>
                    </a:cubicBezTo>
                    <a:cubicBezTo>
                      <a:pt x="33" y="32"/>
                      <a:pt x="21" y="49"/>
                      <a:pt x="16" y="68"/>
                    </a:cubicBezTo>
                    <a:cubicBezTo>
                      <a:pt x="14" y="77"/>
                      <a:pt x="13" y="88"/>
                      <a:pt x="13" y="97"/>
                    </a:cubicBezTo>
                    <a:cubicBezTo>
                      <a:pt x="13" y="107"/>
                      <a:pt x="14" y="117"/>
                      <a:pt x="16" y="126"/>
                    </a:cubicBezTo>
                    <a:cubicBezTo>
                      <a:pt x="17" y="136"/>
                      <a:pt x="20" y="145"/>
                      <a:pt x="22" y="153"/>
                    </a:cubicBezTo>
                    <a:cubicBezTo>
                      <a:pt x="25" y="162"/>
                      <a:pt x="28" y="170"/>
                      <a:pt x="31" y="177"/>
                    </a:cubicBezTo>
                    <a:cubicBezTo>
                      <a:pt x="37" y="192"/>
                      <a:pt x="42" y="204"/>
                      <a:pt x="47" y="212"/>
                    </a:cubicBezTo>
                    <a:cubicBezTo>
                      <a:pt x="51" y="220"/>
                      <a:pt x="53" y="225"/>
                      <a:pt x="53" y="225"/>
                    </a:cubicBezTo>
                    <a:cubicBezTo>
                      <a:pt x="53" y="225"/>
                      <a:pt x="50" y="221"/>
                      <a:pt x="45" y="213"/>
                    </a:cubicBezTo>
                    <a:cubicBezTo>
                      <a:pt x="42" y="209"/>
                      <a:pt x="39" y="205"/>
                      <a:pt x="35" y="199"/>
                    </a:cubicBezTo>
                    <a:cubicBezTo>
                      <a:pt x="32" y="194"/>
                      <a:pt x="28" y="188"/>
                      <a:pt x="24" y="180"/>
                    </a:cubicBezTo>
                    <a:cubicBezTo>
                      <a:pt x="20" y="173"/>
                      <a:pt x="17" y="165"/>
                      <a:pt x="13" y="157"/>
                    </a:cubicBezTo>
                    <a:cubicBezTo>
                      <a:pt x="10" y="148"/>
                      <a:pt x="6" y="139"/>
                      <a:pt x="4" y="129"/>
                    </a:cubicBezTo>
                    <a:cubicBezTo>
                      <a:pt x="2" y="119"/>
                      <a:pt x="0" y="108"/>
                      <a:pt x="0" y="98"/>
                    </a:cubicBezTo>
                    <a:cubicBezTo>
                      <a:pt x="0" y="87"/>
                      <a:pt x="0" y="75"/>
                      <a:pt x="3" y="65"/>
                    </a:cubicBezTo>
                    <a:cubicBezTo>
                      <a:pt x="6" y="54"/>
                      <a:pt x="11" y="43"/>
                      <a:pt x="18" y="34"/>
                    </a:cubicBezTo>
                    <a:cubicBezTo>
                      <a:pt x="24" y="25"/>
                      <a:pt x="33" y="18"/>
                      <a:pt x="42" y="12"/>
                    </a:cubicBezTo>
                    <a:cubicBezTo>
                      <a:pt x="61" y="1"/>
                      <a:pt x="83" y="0"/>
                      <a:pt x="99" y="8"/>
                    </a:cubicBezTo>
                    <a:cubicBezTo>
                      <a:pt x="106" y="11"/>
                      <a:pt x="112" y="17"/>
                      <a:pt x="116" y="22"/>
                    </a:cubicBezTo>
                    <a:cubicBezTo>
                      <a:pt x="120" y="28"/>
                      <a:pt x="122" y="34"/>
                      <a:pt x="123" y="38"/>
                    </a:cubicBezTo>
                    <a:cubicBezTo>
                      <a:pt x="124" y="43"/>
                      <a:pt x="124" y="47"/>
                      <a:pt x="124" y="49"/>
                    </a:cubicBezTo>
                    <a:cubicBezTo>
                      <a:pt x="124" y="52"/>
                      <a:pt x="124" y="53"/>
                      <a:pt x="124" y="53"/>
                    </a:cubicBezTo>
                    <a:close/>
                  </a:path>
                </a:pathLst>
              </a:custGeom>
              <a:solidFill>
                <a:srgbClr val="07A5B5">
                  <a:lumMod val="75000"/>
                </a:srgb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latin typeface="Calibri"/>
                  <a:ea typeface="字魂35号-经典雅黑"/>
                  <a:cs typeface="+mn-cs"/>
                </a:endParaRPr>
              </a:p>
            </p:txBody>
          </p:sp>
          <p:sp>
            <p:nvSpPr>
              <p:cNvPr id="25" name="Freeform: Shape 50">
                <a:extLst>
                  <a:ext uri="{FF2B5EF4-FFF2-40B4-BE49-F238E27FC236}">
                    <a16:creationId xmlns:a16="http://schemas.microsoft.com/office/drawing/2014/main" id="{9B6ECEAC-23B1-602D-4BBE-C1CFEB04A745}"/>
                  </a:ext>
                </a:extLst>
              </p:cNvPr>
              <p:cNvSpPr/>
              <p:nvPr/>
            </p:nvSpPr>
            <p:spPr bwMode="auto">
              <a:xfrm>
                <a:off x="7184989" y="1415547"/>
                <a:ext cx="430209" cy="819208"/>
              </a:xfrm>
              <a:custGeom>
                <a:avLst/>
                <a:gdLst/>
                <a:ahLst/>
                <a:cxnLst>
                  <a:cxn ang="0">
                    <a:pos x="187" y="15"/>
                  </a:cxn>
                  <a:cxn ang="0">
                    <a:pos x="187" y="15"/>
                  </a:cxn>
                  <a:cxn ang="0">
                    <a:pos x="178" y="3"/>
                  </a:cxn>
                  <a:cxn ang="0">
                    <a:pos x="162" y="4"/>
                  </a:cxn>
                  <a:cxn ang="0">
                    <a:pos x="3" y="319"/>
                  </a:cxn>
                  <a:cxn ang="0">
                    <a:pos x="28" y="349"/>
                  </a:cxn>
                  <a:cxn ang="0">
                    <a:pos x="66" y="346"/>
                  </a:cxn>
                  <a:cxn ang="0">
                    <a:pos x="187" y="15"/>
                  </a:cxn>
                </a:cxnLst>
                <a:rect l="0" t="0" r="r" b="b"/>
                <a:pathLst>
                  <a:path w="189" h="361">
                    <a:moveTo>
                      <a:pt x="187" y="15"/>
                    </a:moveTo>
                    <a:cubicBezTo>
                      <a:pt x="187" y="15"/>
                      <a:pt x="187" y="15"/>
                      <a:pt x="187" y="15"/>
                    </a:cubicBezTo>
                    <a:cubicBezTo>
                      <a:pt x="189" y="11"/>
                      <a:pt x="184" y="6"/>
                      <a:pt x="178" y="3"/>
                    </a:cubicBezTo>
                    <a:cubicBezTo>
                      <a:pt x="171" y="0"/>
                      <a:pt x="164" y="0"/>
                      <a:pt x="162" y="4"/>
                    </a:cubicBezTo>
                    <a:cubicBezTo>
                      <a:pt x="3" y="319"/>
                      <a:pt x="3" y="319"/>
                      <a:pt x="3" y="319"/>
                    </a:cubicBezTo>
                    <a:cubicBezTo>
                      <a:pt x="3" y="319"/>
                      <a:pt x="0" y="337"/>
                      <a:pt x="28" y="349"/>
                    </a:cubicBezTo>
                    <a:cubicBezTo>
                      <a:pt x="55" y="361"/>
                      <a:pt x="66" y="346"/>
                      <a:pt x="66" y="346"/>
                    </a:cubicBezTo>
                    <a:lnTo>
                      <a:pt x="187" y="15"/>
                    </a:lnTo>
                    <a:close/>
                  </a:path>
                </a:pathLst>
              </a:custGeom>
              <a:gradFill>
                <a:gsLst>
                  <a:gs pos="0">
                    <a:sysClr val="windowText" lastClr="000000">
                      <a:lumMod val="65000"/>
                      <a:lumOff val="35000"/>
                    </a:sysClr>
                  </a:gs>
                  <a:gs pos="50000">
                    <a:srgbClr val="FFFFFF">
                      <a:lumMod val="75000"/>
                    </a:srgbClr>
                  </a:gs>
                  <a:gs pos="85000">
                    <a:sysClr val="windowText" lastClr="000000">
                      <a:lumMod val="65000"/>
                      <a:lumOff val="35000"/>
                    </a:sysClr>
                  </a:gs>
                </a:gsLst>
                <a:lin ang="12000000" scaled="0"/>
              </a:gra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latin typeface="Calibri"/>
                  <a:ea typeface="字魂35号-经典雅黑"/>
                  <a:cs typeface="+mn-cs"/>
                </a:endParaRPr>
              </a:p>
            </p:txBody>
          </p:sp>
          <p:sp>
            <p:nvSpPr>
              <p:cNvPr id="26" name="Freeform: Shape 51">
                <a:extLst>
                  <a:ext uri="{FF2B5EF4-FFF2-40B4-BE49-F238E27FC236}">
                    <a16:creationId xmlns:a16="http://schemas.microsoft.com/office/drawing/2014/main" id="{FD7F851E-F68B-C9E6-88B0-A683E147C761}"/>
                  </a:ext>
                </a:extLst>
              </p:cNvPr>
              <p:cNvSpPr/>
              <p:nvPr/>
            </p:nvSpPr>
            <p:spPr bwMode="auto">
              <a:xfrm>
                <a:off x="7415213" y="1433513"/>
                <a:ext cx="396875" cy="457200"/>
              </a:xfrm>
              <a:custGeom>
                <a:avLst/>
                <a:gdLst>
                  <a:gd name="T0" fmla="*/ 73 w 175"/>
                  <a:gd name="T1" fmla="*/ 16 h 201"/>
                  <a:gd name="T2" fmla="*/ 0 w 175"/>
                  <a:gd name="T3" fmla="*/ 184 h 201"/>
                  <a:gd name="T4" fmla="*/ 73 w 175"/>
                  <a:gd name="T5" fmla="*/ 16 h 201"/>
                  <a:gd name="T6" fmla="*/ 0 60000 65536"/>
                  <a:gd name="T7" fmla="*/ 0 60000 65536"/>
                  <a:gd name="T8" fmla="*/ 0 60000 65536"/>
                  <a:gd name="T9" fmla="*/ 0 w 175"/>
                  <a:gd name="T10" fmla="*/ 0 h 201"/>
                  <a:gd name="T11" fmla="*/ 175 w 175"/>
                  <a:gd name="T12" fmla="*/ 201 h 201"/>
                </a:gdLst>
                <a:ahLst/>
                <a:cxnLst>
                  <a:cxn ang="T6">
                    <a:pos x="T0" y="T1"/>
                  </a:cxn>
                  <a:cxn ang="T7">
                    <a:pos x="T2" y="T3"/>
                  </a:cxn>
                  <a:cxn ang="T8">
                    <a:pos x="T4" y="T5"/>
                  </a:cxn>
                </a:cxnLst>
                <a:rect l="T9" t="T10" r="T11" b="T12"/>
                <a:pathLst>
                  <a:path w="175" h="201">
                    <a:moveTo>
                      <a:pt x="73" y="16"/>
                    </a:moveTo>
                    <a:cubicBezTo>
                      <a:pt x="175" y="0"/>
                      <a:pt x="115" y="201"/>
                      <a:pt x="0" y="184"/>
                    </a:cubicBezTo>
                    <a:lnTo>
                      <a:pt x="73" y="16"/>
                    </a:lnTo>
                    <a:close/>
                  </a:path>
                </a:pathLst>
              </a:custGeom>
              <a:solidFill>
                <a:srgbClr val="07A5B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latin typeface="Calibri"/>
                  <a:ea typeface="字魂35号-经典雅黑"/>
                  <a:cs typeface="+mn-cs"/>
                </a:endParaRPr>
              </a:p>
            </p:txBody>
          </p:sp>
          <p:sp>
            <p:nvSpPr>
              <p:cNvPr id="27" name="Freeform: Shape 52">
                <a:extLst>
                  <a:ext uri="{FF2B5EF4-FFF2-40B4-BE49-F238E27FC236}">
                    <a16:creationId xmlns:a16="http://schemas.microsoft.com/office/drawing/2014/main" id="{15CE9689-581D-94A6-2882-AC2F2DD36A61}"/>
                  </a:ext>
                </a:extLst>
              </p:cNvPr>
              <p:cNvSpPr/>
              <p:nvPr/>
            </p:nvSpPr>
            <p:spPr bwMode="auto">
              <a:xfrm>
                <a:off x="7415189" y="1464624"/>
                <a:ext cx="296870" cy="393873"/>
              </a:xfrm>
              <a:custGeom>
                <a:avLst/>
                <a:gdLst/>
                <a:ahLst/>
                <a:cxnLst>
                  <a:cxn ang="0">
                    <a:pos x="73" y="2"/>
                  </a:cxn>
                  <a:cxn ang="0">
                    <a:pos x="76" y="1"/>
                  </a:cxn>
                  <a:cxn ang="0">
                    <a:pos x="85" y="0"/>
                  </a:cxn>
                  <a:cxn ang="0">
                    <a:pos x="99" y="1"/>
                  </a:cxn>
                  <a:cxn ang="0">
                    <a:pos x="116" y="10"/>
                  </a:cxn>
                  <a:cxn ang="0">
                    <a:pos x="128" y="30"/>
                  </a:cxn>
                  <a:cxn ang="0">
                    <a:pos x="131" y="54"/>
                  </a:cxn>
                  <a:cxn ang="0">
                    <a:pos x="117" y="106"/>
                  </a:cxn>
                  <a:cxn ang="0">
                    <a:pos x="102" y="128"/>
                  </a:cxn>
                  <a:cxn ang="0">
                    <a:pos x="84" y="147"/>
                  </a:cxn>
                  <a:cxn ang="0">
                    <a:pos x="64" y="161"/>
                  </a:cxn>
                  <a:cxn ang="0">
                    <a:pos x="44" y="170"/>
                  </a:cxn>
                  <a:cxn ang="0">
                    <a:pos x="26" y="173"/>
                  </a:cxn>
                  <a:cxn ang="0">
                    <a:pos x="12" y="172"/>
                  </a:cxn>
                  <a:cxn ang="0">
                    <a:pos x="3" y="171"/>
                  </a:cxn>
                  <a:cxn ang="0">
                    <a:pos x="0" y="170"/>
                  </a:cxn>
                  <a:cxn ang="0">
                    <a:pos x="12" y="170"/>
                  </a:cxn>
                  <a:cxn ang="0">
                    <a:pos x="25" y="168"/>
                  </a:cxn>
                  <a:cxn ang="0">
                    <a:pos x="41" y="162"/>
                  </a:cxn>
                  <a:cxn ang="0">
                    <a:pos x="59" y="153"/>
                  </a:cxn>
                  <a:cxn ang="0">
                    <a:pos x="76" y="139"/>
                  </a:cxn>
                  <a:cxn ang="0">
                    <a:pos x="105" y="99"/>
                  </a:cxn>
                  <a:cxn ang="0">
                    <a:pos x="119" y="54"/>
                  </a:cxn>
                  <a:cxn ang="0">
                    <a:pos x="118" y="32"/>
                  </a:cxn>
                  <a:cxn ang="0">
                    <a:pos x="111" y="15"/>
                  </a:cxn>
                  <a:cxn ang="0">
                    <a:pos x="98" y="6"/>
                  </a:cxn>
                  <a:cxn ang="0">
                    <a:pos x="85" y="3"/>
                  </a:cxn>
                  <a:cxn ang="0">
                    <a:pos x="77" y="2"/>
                  </a:cxn>
                  <a:cxn ang="0">
                    <a:pos x="73" y="2"/>
                  </a:cxn>
                </a:cxnLst>
                <a:rect l="0" t="0" r="r" b="b"/>
                <a:pathLst>
                  <a:path w="131" h="173">
                    <a:moveTo>
                      <a:pt x="73" y="2"/>
                    </a:moveTo>
                    <a:cubicBezTo>
                      <a:pt x="73" y="2"/>
                      <a:pt x="74" y="2"/>
                      <a:pt x="76" y="1"/>
                    </a:cubicBezTo>
                    <a:cubicBezTo>
                      <a:pt x="78" y="1"/>
                      <a:pt x="81" y="0"/>
                      <a:pt x="85" y="0"/>
                    </a:cubicBezTo>
                    <a:cubicBezTo>
                      <a:pt x="89" y="0"/>
                      <a:pt x="94" y="0"/>
                      <a:pt x="99" y="1"/>
                    </a:cubicBezTo>
                    <a:cubicBezTo>
                      <a:pt x="105" y="2"/>
                      <a:pt x="111" y="5"/>
                      <a:pt x="116" y="10"/>
                    </a:cubicBezTo>
                    <a:cubicBezTo>
                      <a:pt x="122" y="15"/>
                      <a:pt x="126" y="22"/>
                      <a:pt x="128" y="30"/>
                    </a:cubicBezTo>
                    <a:cubicBezTo>
                      <a:pt x="130" y="37"/>
                      <a:pt x="131" y="46"/>
                      <a:pt x="131" y="54"/>
                    </a:cubicBezTo>
                    <a:cubicBezTo>
                      <a:pt x="130" y="72"/>
                      <a:pt x="125" y="89"/>
                      <a:pt x="117" y="106"/>
                    </a:cubicBezTo>
                    <a:cubicBezTo>
                      <a:pt x="112" y="114"/>
                      <a:pt x="108" y="121"/>
                      <a:pt x="102" y="128"/>
                    </a:cubicBezTo>
                    <a:cubicBezTo>
                      <a:pt x="97" y="136"/>
                      <a:pt x="91" y="142"/>
                      <a:pt x="84" y="147"/>
                    </a:cubicBezTo>
                    <a:cubicBezTo>
                      <a:pt x="78" y="153"/>
                      <a:pt x="71" y="158"/>
                      <a:pt x="64" y="161"/>
                    </a:cubicBezTo>
                    <a:cubicBezTo>
                      <a:pt x="57" y="165"/>
                      <a:pt x="50" y="168"/>
                      <a:pt x="44" y="170"/>
                    </a:cubicBezTo>
                    <a:cubicBezTo>
                      <a:pt x="37" y="171"/>
                      <a:pt x="31" y="172"/>
                      <a:pt x="26" y="173"/>
                    </a:cubicBezTo>
                    <a:cubicBezTo>
                      <a:pt x="20" y="173"/>
                      <a:pt x="16" y="172"/>
                      <a:pt x="12" y="172"/>
                    </a:cubicBezTo>
                    <a:cubicBezTo>
                      <a:pt x="8" y="172"/>
                      <a:pt x="5" y="171"/>
                      <a:pt x="3" y="171"/>
                    </a:cubicBezTo>
                    <a:cubicBezTo>
                      <a:pt x="1" y="170"/>
                      <a:pt x="0" y="170"/>
                      <a:pt x="0" y="170"/>
                    </a:cubicBezTo>
                    <a:cubicBezTo>
                      <a:pt x="0" y="170"/>
                      <a:pt x="4" y="170"/>
                      <a:pt x="12" y="170"/>
                    </a:cubicBezTo>
                    <a:cubicBezTo>
                      <a:pt x="16" y="169"/>
                      <a:pt x="20" y="169"/>
                      <a:pt x="25" y="168"/>
                    </a:cubicBezTo>
                    <a:cubicBezTo>
                      <a:pt x="30" y="167"/>
                      <a:pt x="36" y="165"/>
                      <a:pt x="41" y="162"/>
                    </a:cubicBezTo>
                    <a:cubicBezTo>
                      <a:pt x="47" y="160"/>
                      <a:pt x="53" y="157"/>
                      <a:pt x="59" y="153"/>
                    </a:cubicBezTo>
                    <a:cubicBezTo>
                      <a:pt x="65" y="149"/>
                      <a:pt x="71" y="144"/>
                      <a:pt x="76" y="139"/>
                    </a:cubicBezTo>
                    <a:cubicBezTo>
                      <a:pt x="87" y="128"/>
                      <a:pt x="97" y="114"/>
                      <a:pt x="105" y="99"/>
                    </a:cubicBezTo>
                    <a:cubicBezTo>
                      <a:pt x="112" y="85"/>
                      <a:pt x="117" y="69"/>
                      <a:pt x="119" y="54"/>
                    </a:cubicBezTo>
                    <a:cubicBezTo>
                      <a:pt x="119" y="46"/>
                      <a:pt x="120" y="39"/>
                      <a:pt x="118" y="32"/>
                    </a:cubicBezTo>
                    <a:cubicBezTo>
                      <a:pt x="117" y="25"/>
                      <a:pt x="114" y="20"/>
                      <a:pt x="111" y="15"/>
                    </a:cubicBezTo>
                    <a:cubicBezTo>
                      <a:pt x="107" y="11"/>
                      <a:pt x="102" y="8"/>
                      <a:pt x="98" y="6"/>
                    </a:cubicBezTo>
                    <a:cubicBezTo>
                      <a:pt x="93" y="4"/>
                      <a:pt x="89" y="3"/>
                      <a:pt x="85" y="3"/>
                    </a:cubicBezTo>
                    <a:cubicBezTo>
                      <a:pt x="82" y="2"/>
                      <a:pt x="79" y="2"/>
                      <a:pt x="77" y="2"/>
                    </a:cubicBezTo>
                    <a:cubicBezTo>
                      <a:pt x="74" y="2"/>
                      <a:pt x="73" y="2"/>
                      <a:pt x="73" y="2"/>
                    </a:cubicBezTo>
                    <a:close/>
                  </a:path>
                </a:pathLst>
              </a:custGeom>
              <a:solidFill>
                <a:srgbClr val="07A5B5">
                  <a:lumMod val="75000"/>
                </a:srgb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latin typeface="Calibri"/>
                  <a:ea typeface="字魂35号-经典雅黑"/>
                  <a:cs typeface="+mn-cs"/>
                </a:endParaRPr>
              </a:p>
            </p:txBody>
          </p:sp>
          <p:sp>
            <p:nvSpPr>
              <p:cNvPr id="28" name="Freeform: Shape 53">
                <a:extLst>
                  <a:ext uri="{FF2B5EF4-FFF2-40B4-BE49-F238E27FC236}">
                    <a16:creationId xmlns:a16="http://schemas.microsoft.com/office/drawing/2014/main" id="{92E6481E-8F8C-118E-5D6B-AEFC53B5603B}"/>
                  </a:ext>
                </a:extLst>
              </p:cNvPr>
              <p:cNvSpPr/>
              <p:nvPr/>
            </p:nvSpPr>
            <p:spPr bwMode="auto">
              <a:xfrm>
                <a:off x="7191278" y="2140376"/>
                <a:ext cx="144661" cy="81795"/>
              </a:xfrm>
              <a:custGeom>
                <a:avLst/>
                <a:gdLst/>
                <a:ahLst/>
                <a:cxnLst>
                  <a:cxn ang="0">
                    <a:pos x="0" y="0"/>
                  </a:cxn>
                  <a:cxn ang="0">
                    <a:pos x="4" y="12"/>
                  </a:cxn>
                  <a:cxn ang="0">
                    <a:pos x="8" y="16"/>
                  </a:cxn>
                  <a:cxn ang="0">
                    <a:pos x="13" y="21"/>
                  </a:cxn>
                  <a:cxn ang="0">
                    <a:pos x="19" y="25"/>
                  </a:cxn>
                  <a:cxn ang="0">
                    <a:pos x="25" y="28"/>
                  </a:cxn>
                  <a:cxn ang="0">
                    <a:pos x="32" y="31"/>
                  </a:cxn>
                  <a:cxn ang="0">
                    <a:pos x="39" y="33"/>
                  </a:cxn>
                  <a:cxn ang="0">
                    <a:pos x="46" y="33"/>
                  </a:cxn>
                  <a:cxn ang="0">
                    <a:pos x="52" y="32"/>
                  </a:cxn>
                  <a:cxn ang="0">
                    <a:pos x="63" y="27"/>
                  </a:cxn>
                  <a:cxn ang="0">
                    <a:pos x="61" y="30"/>
                  </a:cxn>
                  <a:cxn ang="0">
                    <a:pos x="53" y="34"/>
                  </a:cxn>
                  <a:cxn ang="0">
                    <a:pos x="46" y="36"/>
                  </a:cxn>
                  <a:cxn ang="0">
                    <a:pos x="39" y="35"/>
                  </a:cxn>
                  <a:cxn ang="0">
                    <a:pos x="31" y="34"/>
                  </a:cxn>
                  <a:cxn ang="0">
                    <a:pos x="24" y="31"/>
                  </a:cxn>
                  <a:cxn ang="0">
                    <a:pos x="17" y="28"/>
                  </a:cxn>
                  <a:cxn ang="0">
                    <a:pos x="11" y="23"/>
                  </a:cxn>
                  <a:cxn ang="0">
                    <a:pos x="6" y="18"/>
                  </a:cxn>
                  <a:cxn ang="0">
                    <a:pos x="2" y="13"/>
                  </a:cxn>
                  <a:cxn ang="0">
                    <a:pos x="0" y="3"/>
                  </a:cxn>
                  <a:cxn ang="0">
                    <a:pos x="0" y="0"/>
                  </a:cxn>
                </a:cxnLst>
                <a:rect l="0" t="0" r="r" b="b"/>
                <a:pathLst>
                  <a:path w="63" h="36">
                    <a:moveTo>
                      <a:pt x="0" y="0"/>
                    </a:moveTo>
                    <a:cubicBezTo>
                      <a:pt x="0" y="0"/>
                      <a:pt x="0" y="5"/>
                      <a:pt x="4" y="12"/>
                    </a:cubicBezTo>
                    <a:cubicBezTo>
                      <a:pt x="5" y="13"/>
                      <a:pt x="6" y="15"/>
                      <a:pt x="8" y="16"/>
                    </a:cubicBezTo>
                    <a:cubicBezTo>
                      <a:pt x="9" y="18"/>
                      <a:pt x="11" y="20"/>
                      <a:pt x="13" y="21"/>
                    </a:cubicBezTo>
                    <a:cubicBezTo>
                      <a:pt x="14" y="22"/>
                      <a:pt x="16" y="24"/>
                      <a:pt x="19" y="25"/>
                    </a:cubicBezTo>
                    <a:cubicBezTo>
                      <a:pt x="21" y="26"/>
                      <a:pt x="23" y="27"/>
                      <a:pt x="25" y="28"/>
                    </a:cubicBezTo>
                    <a:cubicBezTo>
                      <a:pt x="28" y="29"/>
                      <a:pt x="30" y="30"/>
                      <a:pt x="32" y="31"/>
                    </a:cubicBezTo>
                    <a:cubicBezTo>
                      <a:pt x="35" y="32"/>
                      <a:pt x="37" y="32"/>
                      <a:pt x="39" y="33"/>
                    </a:cubicBezTo>
                    <a:cubicBezTo>
                      <a:pt x="42" y="33"/>
                      <a:pt x="44" y="33"/>
                      <a:pt x="46" y="33"/>
                    </a:cubicBezTo>
                    <a:cubicBezTo>
                      <a:pt x="48" y="33"/>
                      <a:pt x="50" y="33"/>
                      <a:pt x="52" y="32"/>
                    </a:cubicBezTo>
                    <a:cubicBezTo>
                      <a:pt x="60" y="31"/>
                      <a:pt x="63" y="27"/>
                      <a:pt x="63" y="27"/>
                    </a:cubicBezTo>
                    <a:cubicBezTo>
                      <a:pt x="63" y="27"/>
                      <a:pt x="63" y="28"/>
                      <a:pt x="61" y="30"/>
                    </a:cubicBezTo>
                    <a:cubicBezTo>
                      <a:pt x="59" y="31"/>
                      <a:pt x="56" y="33"/>
                      <a:pt x="53" y="34"/>
                    </a:cubicBezTo>
                    <a:cubicBezTo>
                      <a:pt x="51" y="35"/>
                      <a:pt x="49" y="36"/>
                      <a:pt x="46" y="36"/>
                    </a:cubicBezTo>
                    <a:cubicBezTo>
                      <a:pt x="44" y="36"/>
                      <a:pt x="41" y="36"/>
                      <a:pt x="39" y="35"/>
                    </a:cubicBezTo>
                    <a:cubicBezTo>
                      <a:pt x="36" y="35"/>
                      <a:pt x="34" y="35"/>
                      <a:pt x="31" y="34"/>
                    </a:cubicBezTo>
                    <a:cubicBezTo>
                      <a:pt x="29" y="33"/>
                      <a:pt x="26" y="32"/>
                      <a:pt x="24" y="31"/>
                    </a:cubicBezTo>
                    <a:cubicBezTo>
                      <a:pt x="22" y="30"/>
                      <a:pt x="19" y="29"/>
                      <a:pt x="17" y="28"/>
                    </a:cubicBezTo>
                    <a:cubicBezTo>
                      <a:pt x="15" y="27"/>
                      <a:pt x="13" y="25"/>
                      <a:pt x="11" y="23"/>
                    </a:cubicBezTo>
                    <a:cubicBezTo>
                      <a:pt x="9" y="22"/>
                      <a:pt x="7" y="20"/>
                      <a:pt x="6" y="18"/>
                    </a:cubicBezTo>
                    <a:cubicBezTo>
                      <a:pt x="4" y="16"/>
                      <a:pt x="3" y="14"/>
                      <a:pt x="2" y="13"/>
                    </a:cubicBezTo>
                    <a:cubicBezTo>
                      <a:pt x="0" y="9"/>
                      <a:pt x="0" y="6"/>
                      <a:pt x="0" y="3"/>
                    </a:cubicBezTo>
                    <a:cubicBezTo>
                      <a:pt x="0" y="1"/>
                      <a:pt x="0" y="0"/>
                      <a:pt x="0" y="0"/>
                    </a:cubicBezTo>
                    <a:close/>
                  </a:path>
                </a:pathLst>
              </a:custGeom>
              <a:solidFill>
                <a:sysClr val="windowText" lastClr="000000">
                  <a:lumMod val="75000"/>
                  <a:lumOff val="25000"/>
                </a:sys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latin typeface="Calibri"/>
                  <a:ea typeface="字魂35号-经典雅黑"/>
                  <a:cs typeface="+mn-cs"/>
                </a:endParaRPr>
              </a:p>
            </p:txBody>
          </p:sp>
        </p:grpSp>
      </p:grpSp>
      <p:cxnSp>
        <p:nvCxnSpPr>
          <p:cNvPr id="35" name="Connector: Elbow 34">
            <a:extLst>
              <a:ext uri="{FF2B5EF4-FFF2-40B4-BE49-F238E27FC236}">
                <a16:creationId xmlns:a16="http://schemas.microsoft.com/office/drawing/2014/main" id="{8DD8E5F3-2602-C26A-8D5C-7824881A52AF}"/>
              </a:ext>
            </a:extLst>
          </p:cNvPr>
          <p:cNvCxnSpPr/>
          <p:nvPr/>
        </p:nvCxnSpPr>
        <p:spPr>
          <a:xfrm>
            <a:off x="3689589" y="2645486"/>
            <a:ext cx="914400" cy="914400"/>
          </a:xfrm>
          <a:prstGeom prst="bentConnector3">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B0B7D928-2905-B0E5-FE9B-7FDF27F5B8B2}"/>
              </a:ext>
            </a:extLst>
          </p:cNvPr>
          <p:cNvCxnSpPr>
            <a:cxnSpLocks/>
          </p:cNvCxnSpPr>
          <p:nvPr/>
        </p:nvCxnSpPr>
        <p:spPr>
          <a:xfrm flipV="1">
            <a:off x="3333135" y="5110998"/>
            <a:ext cx="1367948" cy="737846"/>
          </a:xfrm>
          <a:prstGeom prst="bentConnector3">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728A4124-39A8-DFA9-02AC-33E8F418DD32}"/>
              </a:ext>
            </a:extLst>
          </p:cNvPr>
          <p:cNvCxnSpPr>
            <a:cxnSpLocks/>
          </p:cNvCxnSpPr>
          <p:nvPr/>
        </p:nvCxnSpPr>
        <p:spPr>
          <a:xfrm rot="10800000" flipV="1">
            <a:off x="7299027" y="2679911"/>
            <a:ext cx="1271064" cy="845549"/>
          </a:xfrm>
          <a:prstGeom prst="bentConnector3">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88AC29C2-3AE2-A318-CD2E-16C0ED404AB9}"/>
              </a:ext>
            </a:extLst>
          </p:cNvPr>
          <p:cNvCxnSpPr>
            <a:cxnSpLocks/>
          </p:cNvCxnSpPr>
          <p:nvPr/>
        </p:nvCxnSpPr>
        <p:spPr>
          <a:xfrm>
            <a:off x="7208848" y="5177154"/>
            <a:ext cx="1738508" cy="739715"/>
          </a:xfrm>
          <a:prstGeom prst="bentConnector3">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26038537-722C-E2DB-5D71-EBD1CBE9C026}"/>
              </a:ext>
            </a:extLst>
          </p:cNvPr>
          <p:cNvSpPr/>
          <p:nvPr/>
        </p:nvSpPr>
        <p:spPr>
          <a:xfrm>
            <a:off x="540776" y="2445766"/>
            <a:ext cx="3143480" cy="983233"/>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6096E6">
                    <a:lumMod val="50000"/>
                  </a:srgbClr>
                </a:solidFill>
                <a:effectLst/>
                <a:uLnTx/>
                <a:uFillTx/>
                <a:latin typeface="Arial"/>
                <a:ea typeface="微软雅黑"/>
                <a:cs typeface="+mn-cs"/>
              </a:rPr>
              <a:t>KHỞI ĐỘNG</a:t>
            </a:r>
          </a:p>
        </p:txBody>
      </p:sp>
      <p:sp>
        <p:nvSpPr>
          <p:cNvPr id="44" name="Rectangle 43">
            <a:extLst>
              <a:ext uri="{FF2B5EF4-FFF2-40B4-BE49-F238E27FC236}">
                <a16:creationId xmlns:a16="http://schemas.microsoft.com/office/drawing/2014/main" id="{8DC28B92-0151-2AC8-9111-11ADD3BECF2F}"/>
              </a:ext>
            </a:extLst>
          </p:cNvPr>
          <p:cNvSpPr/>
          <p:nvPr/>
        </p:nvSpPr>
        <p:spPr>
          <a:xfrm>
            <a:off x="167148" y="4474882"/>
            <a:ext cx="3469668" cy="1790723"/>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6096E6">
                    <a:lumMod val="50000"/>
                  </a:srgbClr>
                </a:solidFill>
                <a:effectLst/>
                <a:uLnTx/>
                <a:uFillTx/>
                <a:latin typeface="Arial"/>
                <a:ea typeface="微软雅黑"/>
                <a:cs typeface="+mn-cs"/>
              </a:rPr>
              <a:t>HÌNH THÀNH, KHÁM PHÁ KIẾN THỨC</a:t>
            </a:r>
          </a:p>
        </p:txBody>
      </p:sp>
      <p:sp>
        <p:nvSpPr>
          <p:cNvPr id="45" name="Rectangle 44">
            <a:extLst>
              <a:ext uri="{FF2B5EF4-FFF2-40B4-BE49-F238E27FC236}">
                <a16:creationId xmlns:a16="http://schemas.microsoft.com/office/drawing/2014/main" id="{C6F2D20D-05A8-DC28-1805-7CEE27B04D60}"/>
              </a:ext>
            </a:extLst>
          </p:cNvPr>
          <p:cNvSpPr/>
          <p:nvPr/>
        </p:nvSpPr>
        <p:spPr>
          <a:xfrm>
            <a:off x="8581605" y="1858297"/>
            <a:ext cx="3143480" cy="1396193"/>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6096E6">
                    <a:lumMod val="50000"/>
                  </a:srgbClr>
                </a:solidFill>
                <a:effectLst/>
                <a:uLnTx/>
                <a:uFillTx/>
                <a:latin typeface="Arial"/>
                <a:ea typeface="微软雅黑"/>
                <a:cs typeface="+mn-cs"/>
              </a:rPr>
              <a:t>LUYỆN TẬP, THỰC HÀNH</a:t>
            </a:r>
          </a:p>
        </p:txBody>
      </p:sp>
      <p:sp>
        <p:nvSpPr>
          <p:cNvPr id="46" name="Rectangle 45">
            <a:extLst>
              <a:ext uri="{FF2B5EF4-FFF2-40B4-BE49-F238E27FC236}">
                <a16:creationId xmlns:a16="http://schemas.microsoft.com/office/drawing/2014/main" id="{5814C7AF-1036-9AA1-81F8-631CACB7DA94}"/>
              </a:ext>
            </a:extLst>
          </p:cNvPr>
          <p:cNvSpPr/>
          <p:nvPr/>
        </p:nvSpPr>
        <p:spPr>
          <a:xfrm>
            <a:off x="8581605" y="4492087"/>
            <a:ext cx="3469668" cy="1790723"/>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6096E6">
                    <a:lumMod val="50000"/>
                  </a:srgbClr>
                </a:solidFill>
                <a:effectLst/>
                <a:uLnTx/>
                <a:uFillTx/>
                <a:latin typeface="Arial"/>
                <a:ea typeface="微软雅黑"/>
                <a:cs typeface="+mn-cs"/>
              </a:rPr>
              <a:t>VẬN DỤNG, TRẢI NGHIỆM</a:t>
            </a:r>
          </a:p>
        </p:txBody>
      </p:sp>
    </p:spTree>
    <p:extLst>
      <p:ext uri="{BB962C8B-B14F-4D97-AF65-F5344CB8AC3E}">
        <p14:creationId xmlns:p14="http://schemas.microsoft.com/office/powerpoint/2010/main" val="3786139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43" grpId="0" animBg="1"/>
      <p:bldP spid="44" grpId="0" animBg="1"/>
      <p:bldP spid="45" grpId="0" animBg="1"/>
      <p:bldP spid="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sp>
        <p:nvSpPr>
          <p:cNvPr id="5" name="文本框 4"/>
          <p:cNvSpPr txBox="1"/>
          <p:nvPr/>
        </p:nvSpPr>
        <p:spPr>
          <a:xfrm>
            <a:off x="1506071" y="415290"/>
            <a:ext cx="1071489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1" dirty="0">
                <a:solidFill>
                  <a:srgbClr val="BF3B72"/>
                </a:solidFill>
                <a:latin typeface="Cambria" panose="02040503050406030204" pitchFamily="18" charset="0"/>
                <a:ea typeface="微软雅黑"/>
              </a:rPr>
              <a:t>4</a:t>
            </a:r>
            <a:r>
              <a:rPr kumimoji="1" lang="en-US" altLang="zh-CN" sz="2800" b="1" i="0" u="none" strike="noStrike" kern="1200" cap="none" spc="0" normalizeH="0" baseline="0" noProof="0" dirty="0" smtClean="0">
                <a:ln>
                  <a:noFill/>
                </a:ln>
                <a:solidFill>
                  <a:srgbClr val="BF3B72"/>
                </a:solidFill>
                <a:effectLst/>
                <a:uLnTx/>
                <a:uFillTx/>
                <a:latin typeface="Cambria" panose="02040503050406030204" pitchFamily="18" charset="0"/>
                <a:ea typeface="微软雅黑"/>
                <a:cs typeface="+mn-cs"/>
              </a:rPr>
              <a:t>.1.Biện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pháp</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1: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Nắm</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vững</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nội</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dung,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mục</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tiêu</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yêu</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cầu</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bài</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học</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để</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thiết</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kế</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bài</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giảng</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phù</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hợp</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sáng</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a:t>
            </a:r>
            <a:r>
              <a:rPr kumimoji="1" lang="en-US" altLang="zh-CN" sz="2800" b="1" i="0" u="none" strike="noStrike" kern="1200" cap="none" spc="0" normalizeH="0" baseline="0" noProof="0" dirty="0" err="1">
                <a:ln>
                  <a:noFill/>
                </a:ln>
                <a:solidFill>
                  <a:srgbClr val="BF3B72"/>
                </a:solidFill>
                <a:effectLst/>
                <a:uLnTx/>
                <a:uFillTx/>
                <a:latin typeface="Cambria" panose="02040503050406030204" pitchFamily="18" charset="0"/>
                <a:ea typeface="微软雅黑"/>
                <a:cs typeface="+mn-cs"/>
              </a:rPr>
              <a:t>tạo</a:t>
            </a:r>
            <a:r>
              <a:rPr kumimoji="1" lang="en-US" altLang="zh-CN"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a:t>
            </a:r>
            <a:endParaRPr kumimoji="1" lang="zh-CN" altLang="en-US" sz="28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endParaRPr>
          </a:p>
        </p:txBody>
      </p:sp>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2" name="Rectangle: Rounded Corners 1">
            <a:extLst>
              <a:ext uri="{FF2B5EF4-FFF2-40B4-BE49-F238E27FC236}">
                <a16:creationId xmlns:a16="http://schemas.microsoft.com/office/drawing/2014/main" id="{801BD036-74EF-7B01-960D-F3E1A593CA29}"/>
              </a:ext>
            </a:extLst>
          </p:cNvPr>
          <p:cNvSpPr/>
          <p:nvPr/>
        </p:nvSpPr>
        <p:spPr>
          <a:xfrm>
            <a:off x="540775" y="1421164"/>
            <a:ext cx="4739148" cy="725775"/>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0F1423">
                    <a:lumMod val="10000"/>
                  </a:srgbClr>
                </a:solidFill>
                <a:effectLst/>
                <a:uLnTx/>
                <a:uFillTx/>
                <a:latin typeface="Cambria" panose="02040503050406030204" pitchFamily="18" charset="0"/>
                <a:ea typeface="Cambria" panose="02040503050406030204" pitchFamily="18" charset="0"/>
                <a:cs typeface="+mn-cs"/>
              </a:rPr>
              <a:t>b. Thiết kế bài giảng khoa học, sáng tạo </a:t>
            </a:r>
          </a:p>
        </p:txBody>
      </p:sp>
      <p:grpSp>
        <p:nvGrpSpPr>
          <p:cNvPr id="8" name="组合 18">
            <a:extLst>
              <a:ext uri="{FF2B5EF4-FFF2-40B4-BE49-F238E27FC236}">
                <a16:creationId xmlns:a16="http://schemas.microsoft.com/office/drawing/2014/main" id="{1D801411-A4C7-A624-F7AC-1E546F451387}"/>
              </a:ext>
            </a:extLst>
          </p:cNvPr>
          <p:cNvGrpSpPr/>
          <p:nvPr/>
        </p:nvGrpSpPr>
        <p:grpSpPr>
          <a:xfrm>
            <a:off x="2417613" y="2505729"/>
            <a:ext cx="543878" cy="543878"/>
            <a:chOff x="8981" y="3277"/>
            <a:chExt cx="1142" cy="1142"/>
          </a:xfrm>
        </p:grpSpPr>
        <p:sp>
          <p:nvSpPr>
            <p:cNvPr id="9" name="椭圆 5">
              <a:extLst>
                <a:ext uri="{FF2B5EF4-FFF2-40B4-BE49-F238E27FC236}">
                  <a16:creationId xmlns:a16="http://schemas.microsoft.com/office/drawing/2014/main" id="{0267347F-8CEA-8681-45AD-F90F6C3F380E}"/>
                </a:ext>
              </a:extLst>
            </p:cNvPr>
            <p:cNvSpPr/>
            <p:nvPr/>
          </p:nvSpPr>
          <p:spPr bwMode="auto">
            <a:xfrm>
              <a:off x="8981" y="3277"/>
              <a:ext cx="1142" cy="1142"/>
            </a:xfrm>
            <a:prstGeom prst="ellipse">
              <a:avLst/>
            </a:prstGeom>
            <a:solidFill>
              <a:srgbClr val="71D2C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
                <a:ea typeface="字魂35号-经典雅黑" panose="00000500000000000000" pitchFamily="2" charset="-122"/>
                <a:cs typeface="+mn-ea"/>
                <a:sym typeface=""/>
              </a:endParaRPr>
            </a:p>
          </p:txBody>
        </p:sp>
        <p:sp>
          <p:nvSpPr>
            <p:cNvPr id="10" name="Freeform 46">
              <a:extLst>
                <a:ext uri="{FF2B5EF4-FFF2-40B4-BE49-F238E27FC236}">
                  <a16:creationId xmlns:a16="http://schemas.microsoft.com/office/drawing/2014/main" id="{9BA001C0-88E3-4464-ED50-17374DC072E3}"/>
                </a:ext>
              </a:extLst>
            </p:cNvPr>
            <p:cNvSpPr>
              <a:spLocks noEditPoints="1"/>
            </p:cNvSpPr>
            <p:nvPr/>
          </p:nvSpPr>
          <p:spPr bwMode="auto">
            <a:xfrm>
              <a:off x="9229" y="3490"/>
              <a:ext cx="692" cy="766"/>
            </a:xfrm>
            <a:custGeom>
              <a:avLst/>
              <a:gdLst>
                <a:gd name="T0" fmla="*/ 218 w 221"/>
                <a:gd name="T1" fmla="*/ 82 h 245"/>
                <a:gd name="T2" fmla="*/ 212 w 221"/>
                <a:gd name="T3" fmla="*/ 72 h 245"/>
                <a:gd name="T4" fmla="*/ 127 w 221"/>
                <a:gd name="T5" fmla="*/ 8 h 245"/>
                <a:gd name="T6" fmla="*/ 90 w 221"/>
                <a:gd name="T7" fmla="*/ 14 h 245"/>
                <a:gd name="T8" fmla="*/ 1 w 221"/>
                <a:gd name="T9" fmla="*/ 134 h 245"/>
                <a:gd name="T10" fmla="*/ 19 w 221"/>
                <a:gd name="T11" fmla="*/ 190 h 245"/>
                <a:gd name="T12" fmla="*/ 86 w 221"/>
                <a:gd name="T13" fmla="*/ 240 h 245"/>
                <a:gd name="T14" fmla="*/ 114 w 221"/>
                <a:gd name="T15" fmla="*/ 237 h 245"/>
                <a:gd name="T16" fmla="*/ 114 w 221"/>
                <a:gd name="T17" fmla="*/ 237 h 245"/>
                <a:gd name="T18" fmla="*/ 22 w 221"/>
                <a:gd name="T19" fmla="*/ 177 h 245"/>
                <a:gd name="T20" fmla="*/ 28 w 221"/>
                <a:gd name="T21" fmla="*/ 155 h 245"/>
                <a:gd name="T22" fmla="*/ 32 w 221"/>
                <a:gd name="T23" fmla="*/ 160 h 245"/>
                <a:gd name="T24" fmla="*/ 22 w 221"/>
                <a:gd name="T25" fmla="*/ 177 h 245"/>
                <a:gd name="T26" fmla="*/ 107 w 221"/>
                <a:gd name="T27" fmla="*/ 233 h 245"/>
                <a:gd name="T28" fmla="*/ 90 w 221"/>
                <a:gd name="T29" fmla="*/ 234 h 245"/>
                <a:gd name="T30" fmla="*/ 36 w 221"/>
                <a:gd name="T31" fmla="*/ 170 h 245"/>
                <a:gd name="T32" fmla="*/ 32 w 221"/>
                <a:gd name="T33" fmla="*/ 149 h 245"/>
                <a:gd name="T34" fmla="*/ 96 w 221"/>
                <a:gd name="T35" fmla="*/ 18 h 245"/>
                <a:gd name="T36" fmla="*/ 108 w 221"/>
                <a:gd name="T37" fmla="*/ 10 h 245"/>
                <a:gd name="T38" fmla="*/ 207 w 221"/>
                <a:gd name="T39" fmla="*/ 78 h 245"/>
                <a:gd name="T40" fmla="*/ 212 w 221"/>
                <a:gd name="T41" fmla="*/ 88 h 245"/>
                <a:gd name="T42" fmla="*/ 108 w 221"/>
                <a:gd name="T43" fmla="*/ 232 h 245"/>
                <a:gd name="T44" fmla="*/ 191 w 221"/>
                <a:gd name="T45" fmla="*/ 100 h 245"/>
                <a:gd name="T46" fmla="*/ 109 w 221"/>
                <a:gd name="T47" fmla="*/ 29 h 245"/>
                <a:gd name="T48" fmla="*/ 186 w 221"/>
                <a:gd name="T49" fmla="*/ 107 h 245"/>
                <a:gd name="T50" fmla="*/ 96 w 221"/>
                <a:gd name="T51" fmla="*/ 48 h 245"/>
                <a:gd name="T52" fmla="*/ 186 w 221"/>
                <a:gd name="T53" fmla="*/ 107 h 245"/>
                <a:gd name="T54" fmla="*/ 172 w 221"/>
                <a:gd name="T55" fmla="*/ 125 h 245"/>
                <a:gd name="T56" fmla="*/ 91 w 221"/>
                <a:gd name="T57" fmla="*/ 54 h 245"/>
                <a:gd name="T58" fmla="*/ 77 w 221"/>
                <a:gd name="T59" fmla="*/ 72 h 245"/>
                <a:gd name="T60" fmla="*/ 167 w 221"/>
                <a:gd name="T61" fmla="*/ 131 h 245"/>
                <a:gd name="T62" fmla="*/ 77 w 221"/>
                <a:gd name="T63" fmla="*/ 72 h 245"/>
                <a:gd name="T64" fmla="*/ 112 w 221"/>
                <a:gd name="T65" fmla="*/ 111 h 245"/>
                <a:gd name="T66" fmla="*/ 151 w 221"/>
                <a:gd name="T67" fmla="*/ 149 h 245"/>
                <a:gd name="T68" fmla="*/ 132 w 221"/>
                <a:gd name="T69" fmla="*/ 175 h 245"/>
                <a:gd name="T70" fmla="*/ 93 w 221"/>
                <a:gd name="T71" fmla="*/ 136 h 245"/>
                <a:gd name="T72" fmla="*/ 132 w 221"/>
                <a:gd name="T73" fmla="*/ 175 h 245"/>
                <a:gd name="T74" fmla="*/ 123 w 221"/>
                <a:gd name="T75" fmla="*/ 186 h 245"/>
                <a:gd name="T76" fmla="*/ 84 w 221"/>
                <a:gd name="T77" fmla="*/ 14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245">
                  <a:moveTo>
                    <a:pt x="215" y="103"/>
                  </a:moveTo>
                  <a:cubicBezTo>
                    <a:pt x="221" y="95"/>
                    <a:pt x="220" y="87"/>
                    <a:pt x="218" y="82"/>
                  </a:cubicBezTo>
                  <a:cubicBezTo>
                    <a:pt x="216" y="76"/>
                    <a:pt x="212" y="73"/>
                    <a:pt x="212" y="73"/>
                  </a:cubicBezTo>
                  <a:cubicBezTo>
                    <a:pt x="212" y="72"/>
                    <a:pt x="212" y="72"/>
                    <a:pt x="212" y="72"/>
                  </a:cubicBezTo>
                  <a:cubicBezTo>
                    <a:pt x="212" y="72"/>
                    <a:pt x="212" y="72"/>
                    <a:pt x="212" y="72"/>
                  </a:cubicBezTo>
                  <a:cubicBezTo>
                    <a:pt x="212" y="72"/>
                    <a:pt x="145" y="21"/>
                    <a:pt x="127" y="8"/>
                  </a:cubicBezTo>
                  <a:cubicBezTo>
                    <a:pt x="117" y="0"/>
                    <a:pt x="107" y="2"/>
                    <a:pt x="101" y="5"/>
                  </a:cubicBezTo>
                  <a:cubicBezTo>
                    <a:pt x="94" y="8"/>
                    <a:pt x="90" y="13"/>
                    <a:pt x="90" y="14"/>
                  </a:cubicBezTo>
                  <a:cubicBezTo>
                    <a:pt x="0" y="132"/>
                    <a:pt x="0" y="132"/>
                    <a:pt x="0" y="132"/>
                  </a:cubicBezTo>
                  <a:cubicBezTo>
                    <a:pt x="1" y="134"/>
                    <a:pt x="1" y="134"/>
                    <a:pt x="1" y="134"/>
                  </a:cubicBezTo>
                  <a:cubicBezTo>
                    <a:pt x="18" y="189"/>
                    <a:pt x="18" y="189"/>
                    <a:pt x="18" y="189"/>
                  </a:cubicBezTo>
                  <a:cubicBezTo>
                    <a:pt x="19" y="190"/>
                    <a:pt x="19" y="190"/>
                    <a:pt x="19" y="190"/>
                  </a:cubicBezTo>
                  <a:cubicBezTo>
                    <a:pt x="19" y="190"/>
                    <a:pt x="74" y="231"/>
                    <a:pt x="86" y="240"/>
                  </a:cubicBezTo>
                  <a:cubicBezTo>
                    <a:pt x="86" y="240"/>
                    <a:pt x="86" y="240"/>
                    <a:pt x="86" y="240"/>
                  </a:cubicBezTo>
                  <a:cubicBezTo>
                    <a:pt x="93" y="245"/>
                    <a:pt x="100" y="245"/>
                    <a:pt x="105" y="242"/>
                  </a:cubicBezTo>
                  <a:cubicBezTo>
                    <a:pt x="110" y="240"/>
                    <a:pt x="113" y="237"/>
                    <a:pt x="114" y="237"/>
                  </a:cubicBezTo>
                  <a:cubicBezTo>
                    <a:pt x="114" y="237"/>
                    <a:pt x="114" y="237"/>
                    <a:pt x="114" y="237"/>
                  </a:cubicBezTo>
                  <a:cubicBezTo>
                    <a:pt x="114" y="237"/>
                    <a:pt x="114" y="237"/>
                    <a:pt x="114" y="237"/>
                  </a:cubicBezTo>
                  <a:cubicBezTo>
                    <a:pt x="114" y="237"/>
                    <a:pt x="206" y="116"/>
                    <a:pt x="215" y="103"/>
                  </a:cubicBezTo>
                  <a:close/>
                  <a:moveTo>
                    <a:pt x="22" y="177"/>
                  </a:moveTo>
                  <a:cubicBezTo>
                    <a:pt x="11" y="142"/>
                    <a:pt x="11" y="142"/>
                    <a:pt x="11" y="142"/>
                  </a:cubicBezTo>
                  <a:cubicBezTo>
                    <a:pt x="28" y="155"/>
                    <a:pt x="28" y="155"/>
                    <a:pt x="28" y="155"/>
                  </a:cubicBezTo>
                  <a:cubicBezTo>
                    <a:pt x="28" y="155"/>
                    <a:pt x="28" y="155"/>
                    <a:pt x="29" y="156"/>
                  </a:cubicBezTo>
                  <a:cubicBezTo>
                    <a:pt x="30" y="157"/>
                    <a:pt x="31" y="158"/>
                    <a:pt x="32" y="160"/>
                  </a:cubicBezTo>
                  <a:cubicBezTo>
                    <a:pt x="32" y="162"/>
                    <a:pt x="32" y="163"/>
                    <a:pt x="31" y="166"/>
                  </a:cubicBezTo>
                  <a:cubicBezTo>
                    <a:pt x="28" y="170"/>
                    <a:pt x="24" y="174"/>
                    <a:pt x="22" y="177"/>
                  </a:cubicBezTo>
                  <a:close/>
                  <a:moveTo>
                    <a:pt x="108" y="232"/>
                  </a:moveTo>
                  <a:cubicBezTo>
                    <a:pt x="108" y="232"/>
                    <a:pt x="108" y="233"/>
                    <a:pt x="107" y="233"/>
                  </a:cubicBezTo>
                  <a:cubicBezTo>
                    <a:pt x="105" y="235"/>
                    <a:pt x="103" y="236"/>
                    <a:pt x="100" y="237"/>
                  </a:cubicBezTo>
                  <a:cubicBezTo>
                    <a:pt x="97" y="237"/>
                    <a:pt x="94" y="237"/>
                    <a:pt x="90" y="234"/>
                  </a:cubicBezTo>
                  <a:cubicBezTo>
                    <a:pt x="80" y="227"/>
                    <a:pt x="34" y="192"/>
                    <a:pt x="25" y="185"/>
                  </a:cubicBezTo>
                  <a:cubicBezTo>
                    <a:pt x="27" y="182"/>
                    <a:pt x="32" y="176"/>
                    <a:pt x="36" y="170"/>
                  </a:cubicBezTo>
                  <a:cubicBezTo>
                    <a:pt x="40" y="165"/>
                    <a:pt x="39" y="159"/>
                    <a:pt x="37" y="155"/>
                  </a:cubicBezTo>
                  <a:cubicBezTo>
                    <a:pt x="35" y="151"/>
                    <a:pt x="32" y="149"/>
                    <a:pt x="32" y="149"/>
                  </a:cubicBezTo>
                  <a:cubicBezTo>
                    <a:pt x="9" y="132"/>
                    <a:pt x="9" y="132"/>
                    <a:pt x="9" y="132"/>
                  </a:cubicBezTo>
                  <a:cubicBezTo>
                    <a:pt x="96" y="18"/>
                    <a:pt x="96" y="18"/>
                    <a:pt x="96" y="18"/>
                  </a:cubicBezTo>
                  <a:cubicBezTo>
                    <a:pt x="96" y="18"/>
                    <a:pt x="97" y="17"/>
                    <a:pt x="98" y="16"/>
                  </a:cubicBezTo>
                  <a:cubicBezTo>
                    <a:pt x="100" y="14"/>
                    <a:pt x="104" y="11"/>
                    <a:pt x="108" y="10"/>
                  </a:cubicBezTo>
                  <a:cubicBezTo>
                    <a:pt x="112" y="9"/>
                    <a:pt x="117" y="9"/>
                    <a:pt x="123" y="13"/>
                  </a:cubicBezTo>
                  <a:cubicBezTo>
                    <a:pt x="140" y="26"/>
                    <a:pt x="203" y="74"/>
                    <a:pt x="207" y="78"/>
                  </a:cubicBezTo>
                  <a:cubicBezTo>
                    <a:pt x="208" y="78"/>
                    <a:pt x="208" y="79"/>
                    <a:pt x="209" y="79"/>
                  </a:cubicBezTo>
                  <a:cubicBezTo>
                    <a:pt x="210" y="81"/>
                    <a:pt x="212" y="84"/>
                    <a:pt x="212" y="88"/>
                  </a:cubicBezTo>
                  <a:cubicBezTo>
                    <a:pt x="213" y="91"/>
                    <a:pt x="213" y="95"/>
                    <a:pt x="210" y="99"/>
                  </a:cubicBezTo>
                  <a:cubicBezTo>
                    <a:pt x="200" y="111"/>
                    <a:pt x="113" y="226"/>
                    <a:pt x="108" y="232"/>
                  </a:cubicBezTo>
                  <a:close/>
                  <a:moveTo>
                    <a:pt x="105" y="35"/>
                  </a:moveTo>
                  <a:cubicBezTo>
                    <a:pt x="191" y="100"/>
                    <a:pt x="191" y="100"/>
                    <a:pt x="191" y="100"/>
                  </a:cubicBezTo>
                  <a:cubicBezTo>
                    <a:pt x="195" y="94"/>
                    <a:pt x="195" y="94"/>
                    <a:pt x="195" y="94"/>
                  </a:cubicBezTo>
                  <a:cubicBezTo>
                    <a:pt x="109" y="29"/>
                    <a:pt x="109" y="29"/>
                    <a:pt x="109" y="29"/>
                  </a:cubicBezTo>
                  <a:lnTo>
                    <a:pt x="105" y="35"/>
                  </a:lnTo>
                  <a:close/>
                  <a:moveTo>
                    <a:pt x="186" y="107"/>
                  </a:moveTo>
                  <a:cubicBezTo>
                    <a:pt x="100" y="42"/>
                    <a:pt x="100" y="42"/>
                    <a:pt x="100" y="42"/>
                  </a:cubicBezTo>
                  <a:cubicBezTo>
                    <a:pt x="96" y="48"/>
                    <a:pt x="96" y="48"/>
                    <a:pt x="96" y="48"/>
                  </a:cubicBezTo>
                  <a:cubicBezTo>
                    <a:pt x="181" y="113"/>
                    <a:pt x="181" y="113"/>
                    <a:pt x="181" y="113"/>
                  </a:cubicBezTo>
                  <a:lnTo>
                    <a:pt x="186" y="107"/>
                  </a:lnTo>
                  <a:close/>
                  <a:moveTo>
                    <a:pt x="86" y="60"/>
                  </a:moveTo>
                  <a:cubicBezTo>
                    <a:pt x="172" y="125"/>
                    <a:pt x="172" y="125"/>
                    <a:pt x="172" y="125"/>
                  </a:cubicBezTo>
                  <a:cubicBezTo>
                    <a:pt x="176" y="119"/>
                    <a:pt x="176" y="119"/>
                    <a:pt x="176" y="119"/>
                  </a:cubicBezTo>
                  <a:cubicBezTo>
                    <a:pt x="91" y="54"/>
                    <a:pt x="91" y="54"/>
                    <a:pt x="91" y="54"/>
                  </a:cubicBezTo>
                  <a:lnTo>
                    <a:pt x="86" y="60"/>
                  </a:lnTo>
                  <a:close/>
                  <a:moveTo>
                    <a:pt x="77" y="72"/>
                  </a:moveTo>
                  <a:cubicBezTo>
                    <a:pt x="163" y="137"/>
                    <a:pt x="163" y="137"/>
                    <a:pt x="163" y="137"/>
                  </a:cubicBezTo>
                  <a:cubicBezTo>
                    <a:pt x="167" y="131"/>
                    <a:pt x="167" y="131"/>
                    <a:pt x="167" y="131"/>
                  </a:cubicBezTo>
                  <a:cubicBezTo>
                    <a:pt x="82" y="66"/>
                    <a:pt x="82" y="66"/>
                    <a:pt x="82" y="66"/>
                  </a:cubicBezTo>
                  <a:lnTo>
                    <a:pt x="77" y="72"/>
                  </a:lnTo>
                  <a:close/>
                  <a:moveTo>
                    <a:pt x="156" y="144"/>
                  </a:moveTo>
                  <a:cubicBezTo>
                    <a:pt x="112" y="111"/>
                    <a:pt x="112" y="111"/>
                    <a:pt x="112" y="111"/>
                  </a:cubicBezTo>
                  <a:cubicBezTo>
                    <a:pt x="108" y="116"/>
                    <a:pt x="108" y="116"/>
                    <a:pt x="108" y="116"/>
                  </a:cubicBezTo>
                  <a:cubicBezTo>
                    <a:pt x="151" y="149"/>
                    <a:pt x="151" y="149"/>
                    <a:pt x="151" y="149"/>
                  </a:cubicBezTo>
                  <a:lnTo>
                    <a:pt x="156" y="144"/>
                  </a:lnTo>
                  <a:close/>
                  <a:moveTo>
                    <a:pt x="132" y="175"/>
                  </a:moveTo>
                  <a:cubicBezTo>
                    <a:pt x="136" y="169"/>
                    <a:pt x="136" y="169"/>
                    <a:pt x="136" y="169"/>
                  </a:cubicBezTo>
                  <a:cubicBezTo>
                    <a:pt x="93" y="136"/>
                    <a:pt x="93" y="136"/>
                    <a:pt x="93" y="136"/>
                  </a:cubicBezTo>
                  <a:cubicBezTo>
                    <a:pt x="89" y="142"/>
                    <a:pt x="89" y="142"/>
                    <a:pt x="89" y="142"/>
                  </a:cubicBezTo>
                  <a:lnTo>
                    <a:pt x="132" y="175"/>
                  </a:lnTo>
                  <a:close/>
                  <a:moveTo>
                    <a:pt x="80" y="153"/>
                  </a:moveTo>
                  <a:cubicBezTo>
                    <a:pt x="123" y="186"/>
                    <a:pt x="123" y="186"/>
                    <a:pt x="123" y="186"/>
                  </a:cubicBezTo>
                  <a:cubicBezTo>
                    <a:pt x="128" y="180"/>
                    <a:pt x="128" y="180"/>
                    <a:pt x="128" y="180"/>
                  </a:cubicBezTo>
                  <a:cubicBezTo>
                    <a:pt x="84" y="148"/>
                    <a:pt x="84" y="148"/>
                    <a:pt x="84" y="148"/>
                  </a:cubicBezTo>
                  <a:lnTo>
                    <a:pt x="80" y="153"/>
                  </a:lnTo>
                  <a:close/>
                </a:path>
              </a:pathLst>
            </a:custGeom>
            <a:solidFill>
              <a:sysClr val="window" lastClr="FFFFFF"/>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black"/>
                </a:solidFill>
                <a:effectLst/>
                <a:uLnTx/>
                <a:uFillTx/>
                <a:latin typeface=""/>
                <a:ea typeface="字魂35号-经典雅黑" panose="00000500000000000000" pitchFamily="2" charset="-122"/>
                <a:cs typeface="+mn-cs"/>
                <a:sym typeface=""/>
              </a:endParaRPr>
            </a:p>
          </p:txBody>
        </p:sp>
      </p:grpSp>
      <p:grpSp>
        <p:nvGrpSpPr>
          <p:cNvPr id="11" name="组合 19">
            <a:extLst>
              <a:ext uri="{FF2B5EF4-FFF2-40B4-BE49-F238E27FC236}">
                <a16:creationId xmlns:a16="http://schemas.microsoft.com/office/drawing/2014/main" id="{64A84658-254D-66E3-0BA7-04E0FDCC4445}"/>
              </a:ext>
            </a:extLst>
          </p:cNvPr>
          <p:cNvGrpSpPr/>
          <p:nvPr/>
        </p:nvGrpSpPr>
        <p:grpSpPr>
          <a:xfrm>
            <a:off x="1971367" y="3774935"/>
            <a:ext cx="543878" cy="543878"/>
            <a:chOff x="8981" y="5636"/>
            <a:chExt cx="1142" cy="1142"/>
          </a:xfrm>
        </p:grpSpPr>
        <p:sp>
          <p:nvSpPr>
            <p:cNvPr id="12" name="椭圆 6">
              <a:extLst>
                <a:ext uri="{FF2B5EF4-FFF2-40B4-BE49-F238E27FC236}">
                  <a16:creationId xmlns:a16="http://schemas.microsoft.com/office/drawing/2014/main" id="{8F52839B-3671-724E-D79E-95E8E8B8A873}"/>
                </a:ext>
              </a:extLst>
            </p:cNvPr>
            <p:cNvSpPr/>
            <p:nvPr/>
          </p:nvSpPr>
          <p:spPr bwMode="auto">
            <a:xfrm>
              <a:off x="8981" y="5636"/>
              <a:ext cx="1142" cy="1142"/>
            </a:xfrm>
            <a:prstGeom prst="ellipse">
              <a:avLst/>
            </a:prstGeom>
            <a:solidFill>
              <a:srgbClr val="71D2C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
                <a:ea typeface="字魂35号-经典雅黑" panose="00000500000000000000" pitchFamily="2" charset="-122"/>
                <a:cs typeface="+mn-ea"/>
                <a:sym typeface=""/>
              </a:endParaRPr>
            </a:p>
          </p:txBody>
        </p:sp>
        <p:sp>
          <p:nvSpPr>
            <p:cNvPr id="13" name="Freeform 6">
              <a:extLst>
                <a:ext uri="{FF2B5EF4-FFF2-40B4-BE49-F238E27FC236}">
                  <a16:creationId xmlns:a16="http://schemas.microsoft.com/office/drawing/2014/main" id="{DE35696D-886C-DC45-4E25-89D4772CC51C}"/>
                </a:ext>
              </a:extLst>
            </p:cNvPr>
            <p:cNvSpPr>
              <a:spLocks noEditPoints="1"/>
            </p:cNvSpPr>
            <p:nvPr/>
          </p:nvSpPr>
          <p:spPr bwMode="auto">
            <a:xfrm>
              <a:off x="9317" y="5879"/>
              <a:ext cx="435" cy="585"/>
            </a:xfrm>
            <a:custGeom>
              <a:avLst/>
              <a:gdLst>
                <a:gd name="T0" fmla="*/ 69 w 74"/>
                <a:gd name="T1" fmla="*/ 36 h 99"/>
                <a:gd name="T2" fmla="*/ 37 w 74"/>
                <a:gd name="T3" fmla="*/ 0 h 99"/>
                <a:gd name="T4" fmla="*/ 5 w 74"/>
                <a:gd name="T5" fmla="*/ 36 h 99"/>
                <a:gd name="T6" fmla="*/ 0 w 74"/>
                <a:gd name="T7" fmla="*/ 44 h 99"/>
                <a:gd name="T8" fmla="*/ 0 w 74"/>
                <a:gd name="T9" fmla="*/ 89 h 99"/>
                <a:gd name="T10" fmla="*/ 10 w 74"/>
                <a:gd name="T11" fmla="*/ 99 h 99"/>
                <a:gd name="T12" fmla="*/ 64 w 74"/>
                <a:gd name="T13" fmla="*/ 99 h 99"/>
                <a:gd name="T14" fmla="*/ 74 w 74"/>
                <a:gd name="T15" fmla="*/ 89 h 99"/>
                <a:gd name="T16" fmla="*/ 74 w 74"/>
                <a:gd name="T17" fmla="*/ 44 h 99"/>
                <a:gd name="T18" fmla="*/ 69 w 74"/>
                <a:gd name="T19" fmla="*/ 36 h 99"/>
                <a:gd name="T20" fmla="*/ 41 w 74"/>
                <a:gd name="T21" fmla="*/ 70 h 99"/>
                <a:gd name="T22" fmla="*/ 41 w 74"/>
                <a:gd name="T23" fmla="*/ 84 h 99"/>
                <a:gd name="T24" fmla="*/ 37 w 74"/>
                <a:gd name="T25" fmla="*/ 88 h 99"/>
                <a:gd name="T26" fmla="*/ 33 w 74"/>
                <a:gd name="T27" fmla="*/ 84 h 99"/>
                <a:gd name="T28" fmla="*/ 33 w 74"/>
                <a:gd name="T29" fmla="*/ 70 h 99"/>
                <a:gd name="T30" fmla="*/ 25 w 74"/>
                <a:gd name="T31" fmla="*/ 59 h 99"/>
                <a:gd name="T32" fmla="*/ 37 w 74"/>
                <a:gd name="T33" fmla="*/ 48 h 99"/>
                <a:gd name="T34" fmla="*/ 48 w 74"/>
                <a:gd name="T35" fmla="*/ 59 h 99"/>
                <a:gd name="T36" fmla="*/ 41 w 74"/>
                <a:gd name="T37" fmla="*/ 70 h 99"/>
                <a:gd name="T38" fmla="*/ 12 w 74"/>
                <a:gd name="T39" fmla="*/ 34 h 99"/>
                <a:gd name="T40" fmla="*/ 37 w 74"/>
                <a:gd name="T41" fmla="*/ 6 h 99"/>
                <a:gd name="T42" fmla="*/ 62 w 74"/>
                <a:gd name="T43" fmla="*/ 34 h 99"/>
                <a:gd name="T44" fmla="*/ 12 w 74"/>
                <a:gd name="T45" fmla="*/ 3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99">
                  <a:moveTo>
                    <a:pt x="69" y="36"/>
                  </a:moveTo>
                  <a:cubicBezTo>
                    <a:pt x="68" y="16"/>
                    <a:pt x="54" y="0"/>
                    <a:pt x="37" y="0"/>
                  </a:cubicBezTo>
                  <a:cubicBezTo>
                    <a:pt x="19" y="0"/>
                    <a:pt x="5" y="16"/>
                    <a:pt x="5" y="36"/>
                  </a:cubicBezTo>
                  <a:cubicBezTo>
                    <a:pt x="2" y="37"/>
                    <a:pt x="0" y="41"/>
                    <a:pt x="0" y="44"/>
                  </a:cubicBezTo>
                  <a:cubicBezTo>
                    <a:pt x="0" y="89"/>
                    <a:pt x="0" y="89"/>
                    <a:pt x="0" y="89"/>
                  </a:cubicBezTo>
                  <a:cubicBezTo>
                    <a:pt x="0" y="94"/>
                    <a:pt x="4" y="99"/>
                    <a:pt x="10" y="99"/>
                  </a:cubicBezTo>
                  <a:cubicBezTo>
                    <a:pt x="64" y="99"/>
                    <a:pt x="64" y="99"/>
                    <a:pt x="64" y="99"/>
                  </a:cubicBezTo>
                  <a:cubicBezTo>
                    <a:pt x="69" y="99"/>
                    <a:pt x="74" y="94"/>
                    <a:pt x="74" y="89"/>
                  </a:cubicBezTo>
                  <a:cubicBezTo>
                    <a:pt x="74" y="44"/>
                    <a:pt x="74" y="44"/>
                    <a:pt x="74" y="44"/>
                  </a:cubicBezTo>
                  <a:cubicBezTo>
                    <a:pt x="74" y="41"/>
                    <a:pt x="72" y="37"/>
                    <a:pt x="69" y="36"/>
                  </a:cubicBezTo>
                  <a:close/>
                  <a:moveTo>
                    <a:pt x="41" y="70"/>
                  </a:moveTo>
                  <a:cubicBezTo>
                    <a:pt x="41" y="84"/>
                    <a:pt x="41" y="84"/>
                    <a:pt x="41" y="84"/>
                  </a:cubicBezTo>
                  <a:cubicBezTo>
                    <a:pt x="41" y="87"/>
                    <a:pt x="39" y="88"/>
                    <a:pt x="37" y="88"/>
                  </a:cubicBezTo>
                  <a:cubicBezTo>
                    <a:pt x="34" y="88"/>
                    <a:pt x="33" y="87"/>
                    <a:pt x="33" y="84"/>
                  </a:cubicBezTo>
                  <a:cubicBezTo>
                    <a:pt x="33" y="70"/>
                    <a:pt x="33" y="70"/>
                    <a:pt x="33" y="70"/>
                  </a:cubicBezTo>
                  <a:cubicBezTo>
                    <a:pt x="28" y="68"/>
                    <a:pt x="25" y="64"/>
                    <a:pt x="25" y="59"/>
                  </a:cubicBezTo>
                  <a:cubicBezTo>
                    <a:pt x="25" y="53"/>
                    <a:pt x="30" y="48"/>
                    <a:pt x="37" y="48"/>
                  </a:cubicBezTo>
                  <a:cubicBezTo>
                    <a:pt x="43" y="48"/>
                    <a:pt x="48" y="53"/>
                    <a:pt x="48" y="59"/>
                  </a:cubicBezTo>
                  <a:cubicBezTo>
                    <a:pt x="48" y="64"/>
                    <a:pt x="45" y="68"/>
                    <a:pt x="41" y="70"/>
                  </a:cubicBezTo>
                  <a:close/>
                  <a:moveTo>
                    <a:pt x="12" y="34"/>
                  </a:moveTo>
                  <a:cubicBezTo>
                    <a:pt x="13" y="19"/>
                    <a:pt x="24" y="6"/>
                    <a:pt x="37" y="6"/>
                  </a:cubicBezTo>
                  <a:cubicBezTo>
                    <a:pt x="50" y="6"/>
                    <a:pt x="61" y="19"/>
                    <a:pt x="62" y="34"/>
                  </a:cubicBezTo>
                  <a:lnTo>
                    <a:pt x="12" y="34"/>
                  </a:lnTo>
                  <a:close/>
                </a:path>
              </a:pathLst>
            </a:custGeom>
            <a:solidFill>
              <a:sysClr val="window" lastClr="FFFFFF"/>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
                <a:ea typeface="字魂35号-经典雅黑" panose="00000500000000000000" pitchFamily="2" charset="-122"/>
                <a:cs typeface="+mn-cs"/>
                <a:sym typeface=""/>
              </a:endParaRPr>
            </a:p>
          </p:txBody>
        </p:sp>
      </p:grpSp>
      <p:sp>
        <p:nvSpPr>
          <p:cNvPr id="15" name="Rectangle: Rounded Corners 14">
            <a:extLst>
              <a:ext uri="{FF2B5EF4-FFF2-40B4-BE49-F238E27FC236}">
                <a16:creationId xmlns:a16="http://schemas.microsoft.com/office/drawing/2014/main" id="{9CDCCACF-3D37-A399-0CA5-E0FC187A0529}"/>
              </a:ext>
            </a:extLst>
          </p:cNvPr>
          <p:cNvSpPr/>
          <p:nvPr/>
        </p:nvSpPr>
        <p:spPr>
          <a:xfrm>
            <a:off x="3244645" y="2320467"/>
            <a:ext cx="8209935" cy="1145381"/>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Arial"/>
                <a:ea typeface="微软雅黑"/>
                <a:cs typeface="+mn-cs"/>
              </a:rPr>
              <a:t>Tôi dành thời gian nghiên cứu chương trình, sách giáo khoa, sách giáo viên để chọn lọc những kiến thức trọng tâm cần dạy trong tiết học</a:t>
            </a: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16" name="Rectangle: Rounded Corners 15">
            <a:extLst>
              <a:ext uri="{FF2B5EF4-FFF2-40B4-BE49-F238E27FC236}">
                <a16:creationId xmlns:a16="http://schemas.microsoft.com/office/drawing/2014/main" id="{73B6567F-CAE0-1603-D7D6-CB39BEC28D46}"/>
              </a:ext>
            </a:extLst>
          </p:cNvPr>
          <p:cNvSpPr/>
          <p:nvPr/>
        </p:nvSpPr>
        <p:spPr>
          <a:xfrm>
            <a:off x="2700505" y="3728738"/>
            <a:ext cx="8209935" cy="1145381"/>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F1423">
                    <a:lumMod val="10000"/>
                  </a:srgbClr>
                </a:solidFill>
                <a:effectLst/>
                <a:uLnTx/>
                <a:uFillTx/>
                <a:latin typeface="Arial"/>
                <a:ea typeface="微软雅黑"/>
                <a:cs typeface="+mn-cs"/>
              </a:rPr>
              <a:t>Học sinh là nhân vật trung tâm, học sinh được hoạt động, tự tìm tòi, phát hiện, hình thành kiến thức, tôi chỉ là người tổ chức hướng dẫn các hoạt động học tập cho học sinh</a:t>
            </a:r>
            <a:endParaRPr kumimoji="0" lang="en-US" sz="2400" b="0" i="0" u="none" strike="noStrike" kern="1200" cap="none" spc="0" normalizeH="0" baseline="0" noProof="0">
              <a:ln>
                <a:noFill/>
              </a:ln>
              <a:solidFill>
                <a:srgbClr val="0F1423">
                  <a:lumMod val="10000"/>
                </a:srgbClr>
              </a:solidFill>
              <a:effectLst/>
              <a:uLnTx/>
              <a:uFillTx/>
              <a:latin typeface="Arial"/>
              <a:ea typeface="微软雅黑"/>
              <a:cs typeface="+mn-cs"/>
            </a:endParaRPr>
          </a:p>
        </p:txBody>
      </p:sp>
    </p:spTree>
    <p:extLst>
      <p:ext uri="{BB962C8B-B14F-4D97-AF65-F5344CB8AC3E}">
        <p14:creationId xmlns:p14="http://schemas.microsoft.com/office/powerpoint/2010/main" val="2026406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sp>
        <p:nvSpPr>
          <p:cNvPr id="5" name="文本框 4"/>
          <p:cNvSpPr txBox="1"/>
          <p:nvPr/>
        </p:nvSpPr>
        <p:spPr>
          <a:xfrm>
            <a:off x="1358587" y="457238"/>
            <a:ext cx="1071489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200" b="1" dirty="0">
                <a:solidFill>
                  <a:srgbClr val="BF3B72"/>
                </a:solidFill>
                <a:latin typeface="Cambria" panose="02040503050406030204" pitchFamily="18" charset="0"/>
                <a:ea typeface="微软雅黑"/>
              </a:rPr>
              <a:t>4</a:t>
            </a:r>
            <a:r>
              <a:rPr kumimoji="1" lang="vi-VN" altLang="zh-CN" sz="3200" b="1" i="0" u="none" strike="noStrike" kern="1200" cap="none" spc="0" normalizeH="0" baseline="0" noProof="0" dirty="0" smtClean="0">
                <a:ln>
                  <a:noFill/>
                </a:ln>
                <a:solidFill>
                  <a:srgbClr val="BF3B72"/>
                </a:solidFill>
                <a:effectLst/>
                <a:uLnTx/>
                <a:uFillTx/>
                <a:latin typeface="Cambria" panose="02040503050406030204" pitchFamily="18" charset="0"/>
                <a:ea typeface="微软雅黑"/>
                <a:cs typeface="+mn-cs"/>
              </a:rPr>
              <a:t>.2</a:t>
            </a:r>
            <a:r>
              <a:rPr kumimoji="1" lang="vi-VN" altLang="zh-CN" sz="32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Biện pháp 2: Thúc đẩy động cơ học tập của học sinh</a:t>
            </a:r>
            <a:endParaRPr kumimoji="1" lang="zh-CN" altLang="en-US" sz="32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endParaRPr>
          </a:p>
        </p:txBody>
      </p:sp>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grpSp>
        <p:nvGrpSpPr>
          <p:cNvPr id="6" name="组合 66">
            <a:extLst>
              <a:ext uri="{FF2B5EF4-FFF2-40B4-BE49-F238E27FC236}">
                <a16:creationId xmlns:a16="http://schemas.microsoft.com/office/drawing/2014/main" id="{617610BA-B41E-A933-EB30-F0062762F38C}"/>
              </a:ext>
            </a:extLst>
          </p:cNvPr>
          <p:cNvGrpSpPr/>
          <p:nvPr/>
        </p:nvGrpSpPr>
        <p:grpSpPr>
          <a:xfrm>
            <a:off x="2041496" y="3261449"/>
            <a:ext cx="7837948" cy="3157863"/>
            <a:chOff x="1323511" y="1865451"/>
            <a:chExt cx="6496681" cy="2630977"/>
          </a:xfrm>
        </p:grpSpPr>
        <p:grpSp>
          <p:nvGrpSpPr>
            <p:cNvPr id="7" name="Group 1">
              <a:extLst>
                <a:ext uri="{FF2B5EF4-FFF2-40B4-BE49-F238E27FC236}">
                  <a16:creationId xmlns:a16="http://schemas.microsoft.com/office/drawing/2014/main" id="{63A4C65A-842B-1CAE-5240-2B214E7A6DDE}"/>
                </a:ext>
              </a:extLst>
            </p:cNvPr>
            <p:cNvGrpSpPr/>
            <p:nvPr/>
          </p:nvGrpSpPr>
          <p:grpSpPr>
            <a:xfrm>
              <a:off x="4597468" y="2004688"/>
              <a:ext cx="1155329" cy="545570"/>
              <a:chOff x="6129954" y="2843530"/>
              <a:chExt cx="1540439" cy="727427"/>
            </a:xfrm>
          </p:grpSpPr>
          <p:sp>
            <p:nvSpPr>
              <p:cNvPr id="66" name="Freeform: Shape 2">
                <a:extLst>
                  <a:ext uri="{FF2B5EF4-FFF2-40B4-BE49-F238E27FC236}">
                    <a16:creationId xmlns:a16="http://schemas.microsoft.com/office/drawing/2014/main" id="{E170EB37-5E9A-926B-C2E7-56D89E45BFD8}"/>
                  </a:ext>
                </a:extLst>
              </p:cNvPr>
              <p:cNvSpPr/>
              <p:nvPr/>
            </p:nvSpPr>
            <p:spPr>
              <a:xfrm>
                <a:off x="6141352" y="2843530"/>
                <a:ext cx="1529041" cy="514777"/>
              </a:xfrm>
              <a:custGeom>
                <a:avLst/>
                <a:gdLst>
                  <a:gd name="connsiteX0" fmla="*/ 0 w 1274955"/>
                  <a:gd name="connsiteY0" fmla="*/ 0 h 429235"/>
                  <a:gd name="connsiteX1" fmla="*/ 132791 w 1274955"/>
                  <a:gd name="connsiteY1" fmla="*/ 3672 h 429235"/>
                  <a:gd name="connsiteX2" fmla="*/ 1146443 w 1274955"/>
                  <a:gd name="connsiteY2" fmla="*/ 257839 h 429235"/>
                  <a:gd name="connsiteX3" fmla="*/ 1274955 w 1274955"/>
                  <a:gd name="connsiteY3" fmla="*/ 322674 h 429235"/>
                  <a:gd name="connsiteX4" fmla="*/ 1213432 w 1274955"/>
                  <a:gd name="connsiteY4" fmla="*/ 429235 h 429235"/>
                  <a:gd name="connsiteX5" fmla="*/ 1094514 w 1274955"/>
                  <a:gd name="connsiteY5" fmla="*/ 369241 h 429235"/>
                  <a:gd name="connsiteX6" fmla="*/ 125878 w 1274955"/>
                  <a:gd name="connsiteY6" fmla="*/ 126361 h 429235"/>
                  <a:gd name="connsiteX7" fmla="*/ 0 w 1274955"/>
                  <a:gd name="connsiteY7" fmla="*/ 122880 h 429235"/>
                  <a:gd name="connsiteX8" fmla="*/ 0 w 1274955"/>
                  <a:gd name="connsiteY8" fmla="*/ 0 h 42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955" h="429235">
                    <a:moveTo>
                      <a:pt x="0" y="0"/>
                    </a:moveTo>
                    <a:lnTo>
                      <a:pt x="132791" y="3672"/>
                    </a:lnTo>
                    <a:cubicBezTo>
                      <a:pt x="493432" y="23669"/>
                      <a:pt x="835651" y="112726"/>
                      <a:pt x="1146443" y="257839"/>
                    </a:cubicBezTo>
                    <a:lnTo>
                      <a:pt x="1274955" y="322674"/>
                    </a:lnTo>
                    <a:lnTo>
                      <a:pt x="1213432" y="429235"/>
                    </a:lnTo>
                    <a:lnTo>
                      <a:pt x="1094514" y="369241"/>
                    </a:lnTo>
                    <a:cubicBezTo>
                      <a:pt x="797524" y="230572"/>
                      <a:pt x="470503" y="145470"/>
                      <a:pt x="125878" y="126361"/>
                    </a:cubicBezTo>
                    <a:lnTo>
                      <a:pt x="0" y="122880"/>
                    </a:lnTo>
                    <a:lnTo>
                      <a:pt x="0" y="0"/>
                    </a:lnTo>
                    <a:close/>
                  </a:path>
                </a:pathLst>
              </a:custGeom>
              <a:solidFill>
                <a:srgbClr val="A1BE7C"/>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sp>
            <p:nvSpPr>
              <p:cNvPr id="67" name="Freeform: Shape 3">
                <a:extLst>
                  <a:ext uri="{FF2B5EF4-FFF2-40B4-BE49-F238E27FC236}">
                    <a16:creationId xmlns:a16="http://schemas.microsoft.com/office/drawing/2014/main" id="{03657638-C6BE-68C7-BD72-0C0514CC0D45}"/>
                  </a:ext>
                </a:extLst>
              </p:cNvPr>
              <p:cNvSpPr/>
              <p:nvPr/>
            </p:nvSpPr>
            <p:spPr>
              <a:xfrm>
                <a:off x="6129954" y="3094399"/>
                <a:ext cx="1415518" cy="476558"/>
              </a:xfrm>
              <a:custGeom>
                <a:avLst/>
                <a:gdLst>
                  <a:gd name="connsiteX0" fmla="*/ 0 w 1274955"/>
                  <a:gd name="connsiteY0" fmla="*/ 0 h 429235"/>
                  <a:gd name="connsiteX1" fmla="*/ 132791 w 1274955"/>
                  <a:gd name="connsiteY1" fmla="*/ 3672 h 429235"/>
                  <a:gd name="connsiteX2" fmla="*/ 1146443 w 1274955"/>
                  <a:gd name="connsiteY2" fmla="*/ 257839 h 429235"/>
                  <a:gd name="connsiteX3" fmla="*/ 1274955 w 1274955"/>
                  <a:gd name="connsiteY3" fmla="*/ 322674 h 429235"/>
                  <a:gd name="connsiteX4" fmla="*/ 1213432 w 1274955"/>
                  <a:gd name="connsiteY4" fmla="*/ 429235 h 429235"/>
                  <a:gd name="connsiteX5" fmla="*/ 1094514 w 1274955"/>
                  <a:gd name="connsiteY5" fmla="*/ 369241 h 429235"/>
                  <a:gd name="connsiteX6" fmla="*/ 125878 w 1274955"/>
                  <a:gd name="connsiteY6" fmla="*/ 126361 h 429235"/>
                  <a:gd name="connsiteX7" fmla="*/ 0 w 1274955"/>
                  <a:gd name="connsiteY7" fmla="*/ 122880 h 429235"/>
                  <a:gd name="connsiteX8" fmla="*/ 0 w 1274955"/>
                  <a:gd name="connsiteY8" fmla="*/ 0 h 42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955" h="429235">
                    <a:moveTo>
                      <a:pt x="0" y="0"/>
                    </a:moveTo>
                    <a:lnTo>
                      <a:pt x="132791" y="3672"/>
                    </a:lnTo>
                    <a:cubicBezTo>
                      <a:pt x="493432" y="23669"/>
                      <a:pt x="835651" y="112726"/>
                      <a:pt x="1146443" y="257839"/>
                    </a:cubicBezTo>
                    <a:lnTo>
                      <a:pt x="1274955" y="322674"/>
                    </a:lnTo>
                    <a:lnTo>
                      <a:pt x="1213432" y="429235"/>
                    </a:lnTo>
                    <a:lnTo>
                      <a:pt x="1094514" y="369241"/>
                    </a:lnTo>
                    <a:cubicBezTo>
                      <a:pt x="797524" y="230572"/>
                      <a:pt x="470503" y="145470"/>
                      <a:pt x="125878" y="126361"/>
                    </a:cubicBezTo>
                    <a:lnTo>
                      <a:pt x="0" y="122880"/>
                    </a:lnTo>
                    <a:lnTo>
                      <a:pt x="0" y="0"/>
                    </a:lnTo>
                    <a:close/>
                  </a:path>
                </a:pathLst>
              </a:custGeom>
              <a:solidFill>
                <a:srgbClr val="A1BE7C"/>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grpSp>
        <p:grpSp>
          <p:nvGrpSpPr>
            <p:cNvPr id="14" name="Group 13">
              <a:extLst>
                <a:ext uri="{FF2B5EF4-FFF2-40B4-BE49-F238E27FC236}">
                  <a16:creationId xmlns:a16="http://schemas.microsoft.com/office/drawing/2014/main" id="{FBB1CECF-EA3E-9AA2-3BE3-96C832CBA37E}"/>
                </a:ext>
              </a:extLst>
            </p:cNvPr>
            <p:cNvGrpSpPr/>
            <p:nvPr/>
          </p:nvGrpSpPr>
          <p:grpSpPr>
            <a:xfrm>
              <a:off x="3421884" y="2005156"/>
              <a:ext cx="1143008" cy="543878"/>
              <a:chOff x="4562511" y="2844155"/>
              <a:chExt cx="1524010" cy="725171"/>
            </a:xfrm>
          </p:grpSpPr>
          <p:sp>
            <p:nvSpPr>
              <p:cNvPr id="64" name="Freeform: Shape 5">
                <a:extLst>
                  <a:ext uri="{FF2B5EF4-FFF2-40B4-BE49-F238E27FC236}">
                    <a16:creationId xmlns:a16="http://schemas.microsoft.com/office/drawing/2014/main" id="{4F794193-8A5B-25ED-3936-7D085C37219D}"/>
                  </a:ext>
                </a:extLst>
              </p:cNvPr>
              <p:cNvSpPr/>
              <p:nvPr/>
            </p:nvSpPr>
            <p:spPr>
              <a:xfrm>
                <a:off x="4562511" y="2844155"/>
                <a:ext cx="1524010" cy="512392"/>
              </a:xfrm>
              <a:custGeom>
                <a:avLst/>
                <a:gdLst>
                  <a:gd name="connsiteX0" fmla="*/ 1270760 w 1270760"/>
                  <a:gd name="connsiteY0" fmla="*/ 0 h 427246"/>
                  <a:gd name="connsiteX1" fmla="*/ 1270760 w 1270760"/>
                  <a:gd name="connsiteY1" fmla="*/ 122880 h 427246"/>
                  <a:gd name="connsiteX2" fmla="*/ 1023265 w 1270760"/>
                  <a:gd name="connsiteY2" fmla="*/ 135378 h 427246"/>
                  <a:gd name="connsiteX3" fmla="*/ 89842 w 1270760"/>
                  <a:gd name="connsiteY3" fmla="*/ 411001 h 427246"/>
                  <a:gd name="connsiteX4" fmla="*/ 61388 w 1270760"/>
                  <a:gd name="connsiteY4" fmla="*/ 427246 h 427246"/>
                  <a:gd name="connsiteX5" fmla="*/ 0 w 1270760"/>
                  <a:gd name="connsiteY5" fmla="*/ 320918 h 427246"/>
                  <a:gd name="connsiteX6" fmla="*/ 33900 w 1270760"/>
                  <a:gd name="connsiteY6" fmla="*/ 301564 h 427246"/>
                  <a:gd name="connsiteX7" fmla="*/ 1010702 w 1270760"/>
                  <a:gd name="connsiteY7" fmla="*/ 13132 h 427246"/>
                  <a:gd name="connsiteX8" fmla="*/ 1270760 w 1270760"/>
                  <a:gd name="connsiteY8" fmla="*/ 0 h 42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760" h="427246">
                    <a:moveTo>
                      <a:pt x="1270760" y="0"/>
                    </a:moveTo>
                    <a:lnTo>
                      <a:pt x="1270760" y="122880"/>
                    </a:lnTo>
                    <a:lnTo>
                      <a:pt x="1023265" y="135378"/>
                    </a:lnTo>
                    <a:cubicBezTo>
                      <a:pt x="689926" y="169231"/>
                      <a:pt x="374892" y="264999"/>
                      <a:pt x="89842" y="411001"/>
                    </a:cubicBezTo>
                    <a:lnTo>
                      <a:pt x="61388" y="427246"/>
                    </a:lnTo>
                    <a:lnTo>
                      <a:pt x="0" y="320918"/>
                    </a:lnTo>
                    <a:lnTo>
                      <a:pt x="33900" y="301564"/>
                    </a:lnTo>
                    <a:cubicBezTo>
                      <a:pt x="332197" y="148777"/>
                      <a:pt x="661872" y="48558"/>
                      <a:pt x="1010702" y="13132"/>
                    </a:cubicBezTo>
                    <a:lnTo>
                      <a:pt x="1270760" y="0"/>
                    </a:lnTo>
                    <a:close/>
                  </a:path>
                </a:pathLst>
              </a:custGeom>
              <a:solidFill>
                <a:srgbClr val="E580C2"/>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sp>
            <p:nvSpPr>
              <p:cNvPr id="65" name="Freeform: Shape 6">
                <a:extLst>
                  <a:ext uri="{FF2B5EF4-FFF2-40B4-BE49-F238E27FC236}">
                    <a16:creationId xmlns:a16="http://schemas.microsoft.com/office/drawing/2014/main" id="{965A4E83-8F3E-B0CD-DDD2-05F707294031}"/>
                  </a:ext>
                </a:extLst>
              </p:cNvPr>
              <p:cNvSpPr/>
              <p:nvPr/>
            </p:nvSpPr>
            <p:spPr>
              <a:xfrm>
                <a:off x="4668333" y="3094977"/>
                <a:ext cx="1410862" cy="474349"/>
              </a:xfrm>
              <a:custGeom>
                <a:avLst/>
                <a:gdLst>
                  <a:gd name="connsiteX0" fmla="*/ 1270760 w 1270760"/>
                  <a:gd name="connsiteY0" fmla="*/ 0 h 427246"/>
                  <a:gd name="connsiteX1" fmla="*/ 1270760 w 1270760"/>
                  <a:gd name="connsiteY1" fmla="*/ 122880 h 427246"/>
                  <a:gd name="connsiteX2" fmla="*/ 1023265 w 1270760"/>
                  <a:gd name="connsiteY2" fmla="*/ 135378 h 427246"/>
                  <a:gd name="connsiteX3" fmla="*/ 89842 w 1270760"/>
                  <a:gd name="connsiteY3" fmla="*/ 411001 h 427246"/>
                  <a:gd name="connsiteX4" fmla="*/ 61388 w 1270760"/>
                  <a:gd name="connsiteY4" fmla="*/ 427246 h 427246"/>
                  <a:gd name="connsiteX5" fmla="*/ 0 w 1270760"/>
                  <a:gd name="connsiteY5" fmla="*/ 320918 h 427246"/>
                  <a:gd name="connsiteX6" fmla="*/ 33900 w 1270760"/>
                  <a:gd name="connsiteY6" fmla="*/ 301564 h 427246"/>
                  <a:gd name="connsiteX7" fmla="*/ 1010702 w 1270760"/>
                  <a:gd name="connsiteY7" fmla="*/ 13132 h 427246"/>
                  <a:gd name="connsiteX8" fmla="*/ 1270760 w 1270760"/>
                  <a:gd name="connsiteY8" fmla="*/ 0 h 42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760" h="427246">
                    <a:moveTo>
                      <a:pt x="1270760" y="0"/>
                    </a:moveTo>
                    <a:lnTo>
                      <a:pt x="1270760" y="122880"/>
                    </a:lnTo>
                    <a:lnTo>
                      <a:pt x="1023265" y="135378"/>
                    </a:lnTo>
                    <a:cubicBezTo>
                      <a:pt x="689926" y="169231"/>
                      <a:pt x="374892" y="264999"/>
                      <a:pt x="89842" y="411001"/>
                    </a:cubicBezTo>
                    <a:lnTo>
                      <a:pt x="61388" y="427246"/>
                    </a:lnTo>
                    <a:lnTo>
                      <a:pt x="0" y="320918"/>
                    </a:lnTo>
                    <a:lnTo>
                      <a:pt x="33900" y="301564"/>
                    </a:lnTo>
                    <a:cubicBezTo>
                      <a:pt x="332197" y="148777"/>
                      <a:pt x="661872" y="48558"/>
                      <a:pt x="1010702" y="13132"/>
                    </a:cubicBezTo>
                    <a:lnTo>
                      <a:pt x="1270760" y="0"/>
                    </a:lnTo>
                    <a:close/>
                  </a:path>
                </a:pathLst>
              </a:custGeom>
              <a:solidFill>
                <a:srgbClr val="E580C2"/>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grpSp>
        <p:grpSp>
          <p:nvGrpSpPr>
            <p:cNvPr id="17" name="Group 7">
              <a:extLst>
                <a:ext uri="{FF2B5EF4-FFF2-40B4-BE49-F238E27FC236}">
                  <a16:creationId xmlns:a16="http://schemas.microsoft.com/office/drawing/2014/main" id="{7F54E00F-BEAC-4EB4-C8A2-48938F730391}"/>
                </a:ext>
              </a:extLst>
            </p:cNvPr>
            <p:cNvGrpSpPr/>
            <p:nvPr/>
          </p:nvGrpSpPr>
          <p:grpSpPr>
            <a:xfrm>
              <a:off x="2096553" y="2314201"/>
              <a:ext cx="1422755" cy="2182227"/>
              <a:chOff x="2795401" y="3256214"/>
              <a:chExt cx="1897006" cy="2909636"/>
            </a:xfrm>
          </p:grpSpPr>
          <p:sp>
            <p:nvSpPr>
              <p:cNvPr id="59" name="Freeform: Shape 8">
                <a:extLst>
                  <a:ext uri="{FF2B5EF4-FFF2-40B4-BE49-F238E27FC236}">
                    <a16:creationId xmlns:a16="http://schemas.microsoft.com/office/drawing/2014/main" id="{0582FE43-2124-6E8A-7748-DDBF9F4AF8D9}"/>
                  </a:ext>
                </a:extLst>
              </p:cNvPr>
              <p:cNvSpPr/>
              <p:nvPr/>
            </p:nvSpPr>
            <p:spPr>
              <a:xfrm>
                <a:off x="3343455" y="3256214"/>
                <a:ext cx="1245061" cy="1152952"/>
              </a:xfrm>
              <a:custGeom>
                <a:avLst/>
                <a:gdLst>
                  <a:gd name="connsiteX0" fmla="*/ 976777 w 1038165"/>
                  <a:gd name="connsiteY0" fmla="*/ 0 h 961362"/>
                  <a:gd name="connsiteX1" fmla="*/ 1038165 w 1038165"/>
                  <a:gd name="connsiteY1" fmla="*/ 106327 h 961362"/>
                  <a:gd name="connsiteX2" fmla="*/ 898342 w 1038165"/>
                  <a:gd name="connsiteY2" fmla="*/ 186153 h 961362"/>
                  <a:gd name="connsiteX3" fmla="*/ 182909 w 1038165"/>
                  <a:gd name="connsiteY3" fmla="*/ 851433 h 961362"/>
                  <a:gd name="connsiteX4" fmla="*/ 106738 w 1038165"/>
                  <a:gd name="connsiteY4" fmla="*/ 961362 h 961362"/>
                  <a:gd name="connsiteX5" fmla="*/ 0 w 1038165"/>
                  <a:gd name="connsiteY5" fmla="*/ 899737 h 961362"/>
                  <a:gd name="connsiteX6" fmla="*/ 84055 w 1038165"/>
                  <a:gd name="connsiteY6" fmla="*/ 778430 h 961362"/>
                  <a:gd name="connsiteX7" fmla="*/ 832735 w 1038165"/>
                  <a:gd name="connsiteY7" fmla="*/ 82234 h 961362"/>
                  <a:gd name="connsiteX8" fmla="*/ 976777 w 1038165"/>
                  <a:gd name="connsiteY8" fmla="*/ 0 h 96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165" h="961362">
                    <a:moveTo>
                      <a:pt x="976777" y="0"/>
                    </a:moveTo>
                    <a:lnTo>
                      <a:pt x="1038165" y="106327"/>
                    </a:lnTo>
                    <a:lnTo>
                      <a:pt x="898342" y="186153"/>
                    </a:lnTo>
                    <a:cubicBezTo>
                      <a:pt x="620599" y="361867"/>
                      <a:pt x="377851" y="587897"/>
                      <a:pt x="182909" y="851433"/>
                    </a:cubicBezTo>
                    <a:lnTo>
                      <a:pt x="106738" y="961362"/>
                    </a:lnTo>
                    <a:lnTo>
                      <a:pt x="0" y="899737"/>
                    </a:lnTo>
                    <a:lnTo>
                      <a:pt x="84055" y="778430"/>
                    </a:lnTo>
                    <a:cubicBezTo>
                      <a:pt x="288056" y="502648"/>
                      <a:pt x="542085" y="266114"/>
                      <a:pt x="832735" y="82234"/>
                    </a:cubicBezTo>
                    <a:lnTo>
                      <a:pt x="976777" y="0"/>
                    </a:lnTo>
                    <a:close/>
                  </a:path>
                </a:pathLst>
              </a:custGeom>
              <a:solidFill>
                <a:srgbClr val="FFC000"/>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sp>
            <p:nvSpPr>
              <p:cNvPr id="60" name="Freeform: Shape 9">
                <a:extLst>
                  <a:ext uri="{FF2B5EF4-FFF2-40B4-BE49-F238E27FC236}">
                    <a16:creationId xmlns:a16="http://schemas.microsoft.com/office/drawing/2014/main" id="{1D192E37-9D6A-BD81-EC80-059483ADC3B3}"/>
                  </a:ext>
                </a:extLst>
              </p:cNvPr>
              <p:cNvSpPr/>
              <p:nvPr/>
            </p:nvSpPr>
            <p:spPr>
              <a:xfrm>
                <a:off x="3539785" y="3476443"/>
                <a:ext cx="1152622" cy="1067351"/>
              </a:xfrm>
              <a:custGeom>
                <a:avLst/>
                <a:gdLst>
                  <a:gd name="connsiteX0" fmla="*/ 976777 w 1038165"/>
                  <a:gd name="connsiteY0" fmla="*/ 0 h 961362"/>
                  <a:gd name="connsiteX1" fmla="*/ 1038165 w 1038165"/>
                  <a:gd name="connsiteY1" fmla="*/ 106327 h 961362"/>
                  <a:gd name="connsiteX2" fmla="*/ 898342 w 1038165"/>
                  <a:gd name="connsiteY2" fmla="*/ 186153 h 961362"/>
                  <a:gd name="connsiteX3" fmla="*/ 182909 w 1038165"/>
                  <a:gd name="connsiteY3" fmla="*/ 851433 h 961362"/>
                  <a:gd name="connsiteX4" fmla="*/ 106738 w 1038165"/>
                  <a:gd name="connsiteY4" fmla="*/ 961362 h 961362"/>
                  <a:gd name="connsiteX5" fmla="*/ 0 w 1038165"/>
                  <a:gd name="connsiteY5" fmla="*/ 899737 h 961362"/>
                  <a:gd name="connsiteX6" fmla="*/ 84055 w 1038165"/>
                  <a:gd name="connsiteY6" fmla="*/ 778430 h 961362"/>
                  <a:gd name="connsiteX7" fmla="*/ 832735 w 1038165"/>
                  <a:gd name="connsiteY7" fmla="*/ 82234 h 961362"/>
                  <a:gd name="connsiteX8" fmla="*/ 976777 w 1038165"/>
                  <a:gd name="connsiteY8" fmla="*/ 0 h 96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165" h="961362">
                    <a:moveTo>
                      <a:pt x="976777" y="0"/>
                    </a:moveTo>
                    <a:lnTo>
                      <a:pt x="1038165" y="106327"/>
                    </a:lnTo>
                    <a:lnTo>
                      <a:pt x="898342" y="186153"/>
                    </a:lnTo>
                    <a:cubicBezTo>
                      <a:pt x="620599" y="361867"/>
                      <a:pt x="377851" y="587897"/>
                      <a:pt x="182909" y="851433"/>
                    </a:cubicBezTo>
                    <a:lnTo>
                      <a:pt x="106738" y="961362"/>
                    </a:lnTo>
                    <a:lnTo>
                      <a:pt x="0" y="899737"/>
                    </a:lnTo>
                    <a:lnTo>
                      <a:pt x="84055" y="778430"/>
                    </a:lnTo>
                    <a:cubicBezTo>
                      <a:pt x="288056" y="502648"/>
                      <a:pt x="542085" y="266114"/>
                      <a:pt x="832735" y="82234"/>
                    </a:cubicBezTo>
                    <a:lnTo>
                      <a:pt x="976777" y="0"/>
                    </a:lnTo>
                    <a:close/>
                  </a:path>
                </a:pathLst>
              </a:custGeom>
              <a:solidFill>
                <a:srgbClr val="FFC000"/>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grpSp>
            <p:nvGrpSpPr>
              <p:cNvPr id="61" name="Group 10">
                <a:extLst>
                  <a:ext uri="{FF2B5EF4-FFF2-40B4-BE49-F238E27FC236}">
                    <a16:creationId xmlns:a16="http://schemas.microsoft.com/office/drawing/2014/main" id="{FBDE4E73-2E53-D1C6-CC68-79307B9E1B41}"/>
                  </a:ext>
                </a:extLst>
              </p:cNvPr>
              <p:cNvGrpSpPr/>
              <p:nvPr/>
            </p:nvGrpSpPr>
            <p:grpSpPr>
              <a:xfrm>
                <a:off x="2795401" y="4381292"/>
                <a:ext cx="834811" cy="1784558"/>
                <a:chOff x="2795401" y="4381292"/>
                <a:chExt cx="834811" cy="1784558"/>
              </a:xfrm>
            </p:grpSpPr>
            <p:sp>
              <p:nvSpPr>
                <p:cNvPr id="62" name="Freeform: Shape 11">
                  <a:extLst>
                    <a:ext uri="{FF2B5EF4-FFF2-40B4-BE49-F238E27FC236}">
                      <a16:creationId xmlns:a16="http://schemas.microsoft.com/office/drawing/2014/main" id="{88C5F8E0-D91E-94DA-7FC1-136EF1673235}"/>
                    </a:ext>
                  </a:extLst>
                </p:cNvPr>
                <p:cNvSpPr/>
                <p:nvPr/>
              </p:nvSpPr>
              <p:spPr>
                <a:xfrm>
                  <a:off x="2795401" y="4381292"/>
                  <a:ext cx="645733" cy="1780015"/>
                </a:xfrm>
                <a:custGeom>
                  <a:avLst/>
                  <a:gdLst>
                    <a:gd name="connsiteX0" fmla="*/ 432025 w 538429"/>
                    <a:gd name="connsiteY0" fmla="*/ 0 h 1484224"/>
                    <a:gd name="connsiteX1" fmla="*/ 538429 w 538429"/>
                    <a:gd name="connsiteY1" fmla="*/ 61432 h 1484224"/>
                    <a:gd name="connsiteX2" fmla="*/ 461359 w 538429"/>
                    <a:gd name="connsiteY2" fmla="*/ 188876 h 1484224"/>
                    <a:gd name="connsiteX3" fmla="*/ 122880 w 538429"/>
                    <a:gd name="connsiteY3" fmla="*/ 1484223 h 1484224"/>
                    <a:gd name="connsiteX4" fmla="*/ 122880 w 538429"/>
                    <a:gd name="connsiteY4" fmla="*/ 1484224 h 1484224"/>
                    <a:gd name="connsiteX5" fmla="*/ 0 w 538429"/>
                    <a:gd name="connsiteY5" fmla="*/ 1484224 h 1484224"/>
                    <a:gd name="connsiteX6" fmla="*/ 354208 w 538429"/>
                    <a:gd name="connsiteY6" fmla="*/ 128679 h 1484224"/>
                    <a:gd name="connsiteX7" fmla="*/ 432025 w 538429"/>
                    <a:gd name="connsiteY7" fmla="*/ 0 h 148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429" h="1484224">
                      <a:moveTo>
                        <a:pt x="432025" y="0"/>
                      </a:moveTo>
                      <a:lnTo>
                        <a:pt x="538429" y="61432"/>
                      </a:lnTo>
                      <a:lnTo>
                        <a:pt x="461359" y="188876"/>
                      </a:lnTo>
                      <a:cubicBezTo>
                        <a:pt x="245829" y="571697"/>
                        <a:pt x="122880" y="1013602"/>
                        <a:pt x="122880" y="1484223"/>
                      </a:cubicBezTo>
                      <a:lnTo>
                        <a:pt x="122880" y="1484224"/>
                      </a:lnTo>
                      <a:lnTo>
                        <a:pt x="0" y="1484224"/>
                      </a:lnTo>
                      <a:cubicBezTo>
                        <a:pt x="0" y="991732"/>
                        <a:pt x="128663" y="529291"/>
                        <a:pt x="354208" y="128679"/>
                      </a:cubicBezTo>
                      <a:lnTo>
                        <a:pt x="432025" y="0"/>
                      </a:lnTo>
                      <a:close/>
                    </a:path>
                  </a:pathLst>
                </a:custGeom>
                <a:solidFill>
                  <a:srgbClr val="F66085"/>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sp>
              <p:nvSpPr>
                <p:cNvPr id="63" name="Freeform: Shape 12">
                  <a:extLst>
                    <a:ext uri="{FF2B5EF4-FFF2-40B4-BE49-F238E27FC236}">
                      <a16:creationId xmlns:a16="http://schemas.microsoft.com/office/drawing/2014/main" id="{50E4EF53-8434-CDC1-88D4-4413B92851A2}"/>
                    </a:ext>
                  </a:extLst>
                </p:cNvPr>
                <p:cNvSpPr/>
                <p:nvPr/>
              </p:nvSpPr>
              <p:spPr>
                <a:xfrm>
                  <a:off x="3032421" y="4517991"/>
                  <a:ext cx="597791" cy="1647859"/>
                </a:xfrm>
                <a:custGeom>
                  <a:avLst/>
                  <a:gdLst>
                    <a:gd name="connsiteX0" fmla="*/ 432025 w 538429"/>
                    <a:gd name="connsiteY0" fmla="*/ 0 h 1484224"/>
                    <a:gd name="connsiteX1" fmla="*/ 538429 w 538429"/>
                    <a:gd name="connsiteY1" fmla="*/ 61432 h 1484224"/>
                    <a:gd name="connsiteX2" fmla="*/ 461359 w 538429"/>
                    <a:gd name="connsiteY2" fmla="*/ 188876 h 1484224"/>
                    <a:gd name="connsiteX3" fmla="*/ 122880 w 538429"/>
                    <a:gd name="connsiteY3" fmla="*/ 1484223 h 1484224"/>
                    <a:gd name="connsiteX4" fmla="*/ 122880 w 538429"/>
                    <a:gd name="connsiteY4" fmla="*/ 1484224 h 1484224"/>
                    <a:gd name="connsiteX5" fmla="*/ 0 w 538429"/>
                    <a:gd name="connsiteY5" fmla="*/ 1484224 h 1484224"/>
                    <a:gd name="connsiteX6" fmla="*/ 354208 w 538429"/>
                    <a:gd name="connsiteY6" fmla="*/ 128679 h 1484224"/>
                    <a:gd name="connsiteX7" fmla="*/ 432025 w 538429"/>
                    <a:gd name="connsiteY7" fmla="*/ 0 h 148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429" h="1484224">
                      <a:moveTo>
                        <a:pt x="432025" y="0"/>
                      </a:moveTo>
                      <a:lnTo>
                        <a:pt x="538429" y="61432"/>
                      </a:lnTo>
                      <a:lnTo>
                        <a:pt x="461359" y="188876"/>
                      </a:lnTo>
                      <a:cubicBezTo>
                        <a:pt x="245829" y="571697"/>
                        <a:pt x="122880" y="1013602"/>
                        <a:pt x="122880" y="1484223"/>
                      </a:cubicBezTo>
                      <a:lnTo>
                        <a:pt x="122880" y="1484224"/>
                      </a:lnTo>
                      <a:lnTo>
                        <a:pt x="0" y="1484224"/>
                      </a:lnTo>
                      <a:cubicBezTo>
                        <a:pt x="0" y="991732"/>
                        <a:pt x="128663" y="529291"/>
                        <a:pt x="354208" y="128679"/>
                      </a:cubicBezTo>
                      <a:lnTo>
                        <a:pt x="432025" y="0"/>
                      </a:lnTo>
                      <a:close/>
                    </a:path>
                  </a:pathLst>
                </a:custGeom>
                <a:solidFill>
                  <a:srgbClr val="F66085"/>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grpSp>
        </p:grpSp>
        <p:grpSp>
          <p:nvGrpSpPr>
            <p:cNvPr id="18" name="Group 13">
              <a:extLst>
                <a:ext uri="{FF2B5EF4-FFF2-40B4-BE49-F238E27FC236}">
                  <a16:creationId xmlns:a16="http://schemas.microsoft.com/office/drawing/2014/main" id="{18668DE3-B03D-9D73-241B-2D819AB76723}"/>
                </a:ext>
              </a:extLst>
            </p:cNvPr>
            <p:cNvGrpSpPr/>
            <p:nvPr/>
          </p:nvGrpSpPr>
          <p:grpSpPr>
            <a:xfrm>
              <a:off x="5641446" y="2314516"/>
              <a:ext cx="1022543" cy="967176"/>
              <a:chOff x="7521925" y="3256636"/>
              <a:chExt cx="1363390" cy="1289568"/>
            </a:xfrm>
          </p:grpSpPr>
          <p:sp>
            <p:nvSpPr>
              <p:cNvPr id="57" name="Freeform: Shape 14">
                <a:extLst>
                  <a:ext uri="{FF2B5EF4-FFF2-40B4-BE49-F238E27FC236}">
                    <a16:creationId xmlns:a16="http://schemas.microsoft.com/office/drawing/2014/main" id="{864FC593-3816-35FF-CCFB-76668357AFCF}"/>
                  </a:ext>
                </a:extLst>
              </p:cNvPr>
              <p:cNvSpPr/>
              <p:nvPr/>
            </p:nvSpPr>
            <p:spPr>
              <a:xfrm>
                <a:off x="7644956" y="3256636"/>
                <a:ext cx="1240359" cy="1155131"/>
              </a:xfrm>
              <a:custGeom>
                <a:avLst/>
                <a:gdLst>
                  <a:gd name="connsiteX0" fmla="*/ 61423 w 1034244"/>
                  <a:gd name="connsiteY0" fmla="*/ 0 h 963179"/>
                  <a:gd name="connsiteX1" fmla="*/ 186642 w 1034244"/>
                  <a:gd name="connsiteY1" fmla="*/ 73008 h 963179"/>
                  <a:gd name="connsiteX2" fmla="*/ 1017905 w 1034244"/>
                  <a:gd name="connsiteY2" fmla="*/ 874890 h 963179"/>
                  <a:gd name="connsiteX3" fmla="*/ 1034244 w 1034244"/>
                  <a:gd name="connsiteY3" fmla="*/ 901785 h 963179"/>
                  <a:gd name="connsiteX4" fmla="*/ 927907 w 1034244"/>
                  <a:gd name="connsiteY4" fmla="*/ 963179 h 963179"/>
                  <a:gd name="connsiteX5" fmla="*/ 916008 w 1034244"/>
                  <a:gd name="connsiteY5" fmla="*/ 943593 h 963179"/>
                  <a:gd name="connsiteX6" fmla="*/ 121660 w 1034244"/>
                  <a:gd name="connsiteY6" fmla="*/ 177321 h 963179"/>
                  <a:gd name="connsiteX7" fmla="*/ 0 w 1034244"/>
                  <a:gd name="connsiteY7" fmla="*/ 106388 h 963179"/>
                  <a:gd name="connsiteX8" fmla="*/ 61423 w 1034244"/>
                  <a:gd name="connsiteY8" fmla="*/ 0 h 9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244" h="963179">
                    <a:moveTo>
                      <a:pt x="61423" y="0"/>
                    </a:moveTo>
                    <a:lnTo>
                      <a:pt x="186642" y="73008"/>
                    </a:lnTo>
                    <a:cubicBezTo>
                      <a:pt x="516793" y="279104"/>
                      <a:pt x="800352" y="552869"/>
                      <a:pt x="1017905" y="874890"/>
                    </a:cubicBezTo>
                    <a:lnTo>
                      <a:pt x="1034244" y="901785"/>
                    </a:lnTo>
                    <a:lnTo>
                      <a:pt x="927907" y="963179"/>
                    </a:lnTo>
                    <a:lnTo>
                      <a:pt x="916008" y="943593"/>
                    </a:lnTo>
                    <a:cubicBezTo>
                      <a:pt x="708116" y="635872"/>
                      <a:pt x="437150" y="374265"/>
                      <a:pt x="121660" y="177321"/>
                    </a:cubicBezTo>
                    <a:lnTo>
                      <a:pt x="0" y="106388"/>
                    </a:lnTo>
                    <a:lnTo>
                      <a:pt x="61423" y="0"/>
                    </a:lnTo>
                    <a:close/>
                  </a:path>
                </a:pathLst>
              </a:custGeom>
              <a:solidFill>
                <a:srgbClr val="F66085"/>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sp>
            <p:nvSpPr>
              <p:cNvPr id="58" name="Freeform: Shape 15">
                <a:extLst>
                  <a:ext uri="{FF2B5EF4-FFF2-40B4-BE49-F238E27FC236}">
                    <a16:creationId xmlns:a16="http://schemas.microsoft.com/office/drawing/2014/main" id="{25B2B285-0F83-69AB-0309-1356859B164B}"/>
                  </a:ext>
                </a:extLst>
              </p:cNvPr>
              <p:cNvSpPr/>
              <p:nvPr/>
            </p:nvSpPr>
            <p:spPr>
              <a:xfrm>
                <a:off x="7521925" y="3476834"/>
                <a:ext cx="1148270" cy="1069370"/>
              </a:xfrm>
              <a:custGeom>
                <a:avLst/>
                <a:gdLst>
                  <a:gd name="connsiteX0" fmla="*/ 61423 w 1034244"/>
                  <a:gd name="connsiteY0" fmla="*/ 0 h 963179"/>
                  <a:gd name="connsiteX1" fmla="*/ 186642 w 1034244"/>
                  <a:gd name="connsiteY1" fmla="*/ 73008 h 963179"/>
                  <a:gd name="connsiteX2" fmla="*/ 1017905 w 1034244"/>
                  <a:gd name="connsiteY2" fmla="*/ 874890 h 963179"/>
                  <a:gd name="connsiteX3" fmla="*/ 1034244 w 1034244"/>
                  <a:gd name="connsiteY3" fmla="*/ 901785 h 963179"/>
                  <a:gd name="connsiteX4" fmla="*/ 927907 w 1034244"/>
                  <a:gd name="connsiteY4" fmla="*/ 963179 h 963179"/>
                  <a:gd name="connsiteX5" fmla="*/ 916008 w 1034244"/>
                  <a:gd name="connsiteY5" fmla="*/ 943593 h 963179"/>
                  <a:gd name="connsiteX6" fmla="*/ 121660 w 1034244"/>
                  <a:gd name="connsiteY6" fmla="*/ 177321 h 963179"/>
                  <a:gd name="connsiteX7" fmla="*/ 0 w 1034244"/>
                  <a:gd name="connsiteY7" fmla="*/ 106388 h 963179"/>
                  <a:gd name="connsiteX8" fmla="*/ 61423 w 1034244"/>
                  <a:gd name="connsiteY8" fmla="*/ 0 h 9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244" h="963179">
                    <a:moveTo>
                      <a:pt x="61423" y="0"/>
                    </a:moveTo>
                    <a:lnTo>
                      <a:pt x="186642" y="73008"/>
                    </a:lnTo>
                    <a:cubicBezTo>
                      <a:pt x="516793" y="279104"/>
                      <a:pt x="800352" y="552869"/>
                      <a:pt x="1017905" y="874890"/>
                    </a:cubicBezTo>
                    <a:lnTo>
                      <a:pt x="1034244" y="901785"/>
                    </a:lnTo>
                    <a:lnTo>
                      <a:pt x="927907" y="963179"/>
                    </a:lnTo>
                    <a:lnTo>
                      <a:pt x="916008" y="943593"/>
                    </a:lnTo>
                    <a:cubicBezTo>
                      <a:pt x="708116" y="635872"/>
                      <a:pt x="437150" y="374265"/>
                      <a:pt x="121660" y="177321"/>
                    </a:cubicBezTo>
                    <a:lnTo>
                      <a:pt x="0" y="106388"/>
                    </a:lnTo>
                    <a:lnTo>
                      <a:pt x="61423" y="0"/>
                    </a:lnTo>
                    <a:close/>
                  </a:path>
                </a:pathLst>
              </a:custGeom>
              <a:solidFill>
                <a:srgbClr val="F66085"/>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grpSp>
        <p:grpSp>
          <p:nvGrpSpPr>
            <p:cNvPr id="19" name="Group 16">
              <a:extLst>
                <a:ext uri="{FF2B5EF4-FFF2-40B4-BE49-F238E27FC236}">
                  <a16:creationId xmlns:a16="http://schemas.microsoft.com/office/drawing/2014/main" id="{CD36435C-46CA-3B90-58AB-21EA348DB334}"/>
                </a:ext>
              </a:extLst>
            </p:cNvPr>
            <p:cNvGrpSpPr/>
            <p:nvPr/>
          </p:nvGrpSpPr>
          <p:grpSpPr>
            <a:xfrm>
              <a:off x="6438093" y="3158010"/>
              <a:ext cx="640821" cy="1335837"/>
              <a:chOff x="8584122" y="4381292"/>
              <a:chExt cx="854428" cy="1781116"/>
            </a:xfrm>
          </p:grpSpPr>
          <p:sp>
            <p:nvSpPr>
              <p:cNvPr id="55" name="Freeform: Shape 17">
                <a:extLst>
                  <a:ext uri="{FF2B5EF4-FFF2-40B4-BE49-F238E27FC236}">
                    <a16:creationId xmlns:a16="http://schemas.microsoft.com/office/drawing/2014/main" id="{C9C62083-919F-E854-A441-6D7B94C70B97}"/>
                  </a:ext>
                </a:extLst>
              </p:cNvPr>
              <p:cNvSpPr/>
              <p:nvPr/>
            </p:nvSpPr>
            <p:spPr>
              <a:xfrm>
                <a:off x="8792339" y="4381292"/>
                <a:ext cx="646211" cy="1776297"/>
              </a:xfrm>
              <a:custGeom>
                <a:avLst/>
                <a:gdLst>
                  <a:gd name="connsiteX0" fmla="*/ 106337 w 538828"/>
                  <a:gd name="connsiteY0" fmla="*/ 0 h 1481124"/>
                  <a:gd name="connsiteX1" fmla="*/ 204856 w 538828"/>
                  <a:gd name="connsiteY1" fmla="*/ 162168 h 1481124"/>
                  <a:gd name="connsiteX2" fmla="*/ 538828 w 538828"/>
                  <a:gd name="connsiteY2" fmla="*/ 1481124 h 1481124"/>
                  <a:gd name="connsiteX3" fmla="*/ 415945 w 538828"/>
                  <a:gd name="connsiteY3" fmla="*/ 1481124 h 1481124"/>
                  <a:gd name="connsiteX4" fmla="*/ 415945 w 538828"/>
                  <a:gd name="connsiteY4" fmla="*/ 1481123 h 1481124"/>
                  <a:gd name="connsiteX5" fmla="*/ 96804 w 538828"/>
                  <a:gd name="connsiteY5" fmla="*/ 220739 h 1481124"/>
                  <a:gd name="connsiteX6" fmla="*/ 0 w 538828"/>
                  <a:gd name="connsiteY6" fmla="*/ 61394 h 1481124"/>
                  <a:gd name="connsiteX7" fmla="*/ 106337 w 538828"/>
                  <a:gd name="connsiteY7" fmla="*/ 0 h 148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828" h="1481124">
                    <a:moveTo>
                      <a:pt x="106337" y="0"/>
                    </a:moveTo>
                    <a:lnTo>
                      <a:pt x="204856" y="162168"/>
                    </a:lnTo>
                    <a:cubicBezTo>
                      <a:pt x="417845" y="554245"/>
                      <a:pt x="538828" y="1003556"/>
                      <a:pt x="538828" y="1481124"/>
                    </a:cubicBezTo>
                    <a:lnTo>
                      <a:pt x="415945" y="1481124"/>
                    </a:lnTo>
                    <a:lnTo>
                      <a:pt x="415945" y="1481123"/>
                    </a:lnTo>
                    <a:cubicBezTo>
                      <a:pt x="415945" y="1024763"/>
                      <a:pt x="300335" y="595405"/>
                      <a:pt x="96804" y="220739"/>
                    </a:cubicBezTo>
                    <a:lnTo>
                      <a:pt x="0" y="61394"/>
                    </a:lnTo>
                    <a:lnTo>
                      <a:pt x="106337" y="0"/>
                    </a:lnTo>
                    <a:close/>
                  </a:path>
                </a:pathLst>
              </a:custGeom>
              <a:solidFill>
                <a:srgbClr val="FFC000"/>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sp>
            <p:nvSpPr>
              <p:cNvPr id="56" name="Freeform: Shape 18">
                <a:extLst>
                  <a:ext uri="{FF2B5EF4-FFF2-40B4-BE49-F238E27FC236}">
                    <a16:creationId xmlns:a16="http://schemas.microsoft.com/office/drawing/2014/main" id="{F399CD3D-C8AC-644F-EF8D-FF60EF2BC0DE}"/>
                  </a:ext>
                </a:extLst>
              </p:cNvPr>
              <p:cNvSpPr/>
              <p:nvPr/>
            </p:nvSpPr>
            <p:spPr>
              <a:xfrm>
                <a:off x="8584122" y="4517991"/>
                <a:ext cx="598233" cy="1644417"/>
              </a:xfrm>
              <a:custGeom>
                <a:avLst/>
                <a:gdLst>
                  <a:gd name="connsiteX0" fmla="*/ 106337 w 538828"/>
                  <a:gd name="connsiteY0" fmla="*/ 0 h 1481124"/>
                  <a:gd name="connsiteX1" fmla="*/ 204856 w 538828"/>
                  <a:gd name="connsiteY1" fmla="*/ 162168 h 1481124"/>
                  <a:gd name="connsiteX2" fmla="*/ 538828 w 538828"/>
                  <a:gd name="connsiteY2" fmla="*/ 1481124 h 1481124"/>
                  <a:gd name="connsiteX3" fmla="*/ 415945 w 538828"/>
                  <a:gd name="connsiteY3" fmla="*/ 1481124 h 1481124"/>
                  <a:gd name="connsiteX4" fmla="*/ 415945 w 538828"/>
                  <a:gd name="connsiteY4" fmla="*/ 1481123 h 1481124"/>
                  <a:gd name="connsiteX5" fmla="*/ 96804 w 538828"/>
                  <a:gd name="connsiteY5" fmla="*/ 220739 h 1481124"/>
                  <a:gd name="connsiteX6" fmla="*/ 0 w 538828"/>
                  <a:gd name="connsiteY6" fmla="*/ 61394 h 1481124"/>
                  <a:gd name="connsiteX7" fmla="*/ 106337 w 538828"/>
                  <a:gd name="connsiteY7" fmla="*/ 0 h 148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828" h="1481124">
                    <a:moveTo>
                      <a:pt x="106337" y="0"/>
                    </a:moveTo>
                    <a:lnTo>
                      <a:pt x="204856" y="162168"/>
                    </a:lnTo>
                    <a:cubicBezTo>
                      <a:pt x="417845" y="554245"/>
                      <a:pt x="538828" y="1003556"/>
                      <a:pt x="538828" y="1481124"/>
                    </a:cubicBezTo>
                    <a:lnTo>
                      <a:pt x="415945" y="1481124"/>
                    </a:lnTo>
                    <a:lnTo>
                      <a:pt x="415945" y="1481123"/>
                    </a:lnTo>
                    <a:cubicBezTo>
                      <a:pt x="415945" y="1024763"/>
                      <a:pt x="300335" y="595405"/>
                      <a:pt x="96804" y="220739"/>
                    </a:cubicBezTo>
                    <a:lnTo>
                      <a:pt x="0" y="61394"/>
                    </a:lnTo>
                    <a:lnTo>
                      <a:pt x="106337" y="0"/>
                    </a:lnTo>
                    <a:close/>
                  </a:path>
                </a:pathLst>
              </a:custGeom>
              <a:solidFill>
                <a:srgbClr val="FFC000"/>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grpSp>
        <p:cxnSp>
          <p:nvCxnSpPr>
            <p:cNvPr id="21" name="Straight Connector 19">
              <a:extLst>
                <a:ext uri="{FF2B5EF4-FFF2-40B4-BE49-F238E27FC236}">
                  <a16:creationId xmlns:a16="http://schemas.microsoft.com/office/drawing/2014/main" id="{B08B9F96-9C12-7B2F-FEAD-4CAA7B966310}"/>
                </a:ext>
              </a:extLst>
            </p:cNvPr>
            <p:cNvCxnSpPr/>
            <p:nvPr/>
          </p:nvCxnSpPr>
          <p:spPr>
            <a:xfrm>
              <a:off x="1323511" y="4496428"/>
              <a:ext cx="6496681" cy="0"/>
            </a:xfrm>
            <a:prstGeom prst="line">
              <a:avLst/>
            </a:prstGeom>
            <a:noFill/>
            <a:ln w="38100" cap="flat" cmpd="sng" algn="ctr">
              <a:solidFill>
                <a:sysClr val="window" lastClr="FFFFFF">
                  <a:lumMod val="75000"/>
                </a:sysClr>
              </a:solidFill>
              <a:prstDash val="solid"/>
              <a:miter lim="800000"/>
              <a:headEnd type="oval"/>
              <a:tailEnd type="oval"/>
            </a:ln>
            <a:effectLst/>
          </p:spPr>
        </p:cxnSp>
        <p:sp>
          <p:nvSpPr>
            <p:cNvPr id="22" name="Oval 20">
              <a:extLst>
                <a:ext uri="{FF2B5EF4-FFF2-40B4-BE49-F238E27FC236}">
                  <a16:creationId xmlns:a16="http://schemas.microsoft.com/office/drawing/2014/main" id="{16890A26-846E-310F-B102-6B93DC71CC8B}"/>
                </a:ext>
              </a:extLst>
            </p:cNvPr>
            <p:cNvSpPr/>
            <p:nvPr/>
          </p:nvSpPr>
          <p:spPr>
            <a:xfrm>
              <a:off x="5405893" y="2161419"/>
              <a:ext cx="563376" cy="563376"/>
            </a:xfrm>
            <a:prstGeom prst="ellipse">
              <a:avLst/>
            </a:prstGeom>
            <a:solidFill>
              <a:sysClr val="window" lastClr="FFFFFF"/>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sp>
          <p:nvSpPr>
            <p:cNvPr id="23" name="Oval 21">
              <a:extLst>
                <a:ext uri="{FF2B5EF4-FFF2-40B4-BE49-F238E27FC236}">
                  <a16:creationId xmlns:a16="http://schemas.microsoft.com/office/drawing/2014/main" id="{11422BF0-EDD2-E9B5-8940-A7EEFD13C189}"/>
                </a:ext>
              </a:extLst>
            </p:cNvPr>
            <p:cNvSpPr/>
            <p:nvPr/>
          </p:nvSpPr>
          <p:spPr>
            <a:xfrm>
              <a:off x="6269757" y="2939391"/>
              <a:ext cx="563376" cy="563376"/>
            </a:xfrm>
            <a:prstGeom prst="ellipse">
              <a:avLst/>
            </a:prstGeom>
            <a:solidFill>
              <a:sysClr val="window" lastClr="FFFFFF"/>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grpSp>
          <p:nvGrpSpPr>
            <p:cNvPr id="24" name="Group 22">
              <a:extLst>
                <a:ext uri="{FF2B5EF4-FFF2-40B4-BE49-F238E27FC236}">
                  <a16:creationId xmlns:a16="http://schemas.microsoft.com/office/drawing/2014/main" id="{8FB7E355-F9EC-BE92-6276-B69C723E410A}"/>
                </a:ext>
              </a:extLst>
            </p:cNvPr>
            <p:cNvGrpSpPr/>
            <p:nvPr/>
          </p:nvGrpSpPr>
          <p:grpSpPr>
            <a:xfrm>
              <a:off x="2337150" y="2939391"/>
              <a:ext cx="563376" cy="563376"/>
              <a:chOff x="3116200" y="4089802"/>
              <a:chExt cx="751168" cy="751168"/>
            </a:xfrm>
          </p:grpSpPr>
          <p:sp>
            <p:nvSpPr>
              <p:cNvPr id="51" name="Oval 23">
                <a:extLst>
                  <a:ext uri="{FF2B5EF4-FFF2-40B4-BE49-F238E27FC236}">
                    <a16:creationId xmlns:a16="http://schemas.microsoft.com/office/drawing/2014/main" id="{A589C684-ADAD-2C14-762C-5B6C2B81CA04}"/>
                  </a:ext>
                </a:extLst>
              </p:cNvPr>
              <p:cNvSpPr/>
              <p:nvPr/>
            </p:nvSpPr>
            <p:spPr>
              <a:xfrm>
                <a:off x="3116200" y="4089802"/>
                <a:ext cx="751168" cy="751168"/>
              </a:xfrm>
              <a:prstGeom prst="ellipse">
                <a:avLst/>
              </a:prstGeom>
              <a:solidFill>
                <a:sysClr val="window" lastClr="FFFFFF"/>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grpSp>
            <p:nvGrpSpPr>
              <p:cNvPr id="52" name="Group 24">
                <a:extLst>
                  <a:ext uri="{FF2B5EF4-FFF2-40B4-BE49-F238E27FC236}">
                    <a16:creationId xmlns:a16="http://schemas.microsoft.com/office/drawing/2014/main" id="{EA866CD2-37EA-25D3-D8E6-147B94167255}"/>
                  </a:ext>
                </a:extLst>
              </p:cNvPr>
              <p:cNvGrpSpPr/>
              <p:nvPr/>
            </p:nvGrpSpPr>
            <p:grpSpPr>
              <a:xfrm>
                <a:off x="3156702" y="4130305"/>
                <a:ext cx="670163" cy="670163"/>
                <a:chOff x="3654456" y="4189619"/>
                <a:chExt cx="558800" cy="558800"/>
              </a:xfrm>
            </p:grpSpPr>
            <p:sp>
              <p:nvSpPr>
                <p:cNvPr id="53" name="Oval 25">
                  <a:extLst>
                    <a:ext uri="{FF2B5EF4-FFF2-40B4-BE49-F238E27FC236}">
                      <a16:creationId xmlns:a16="http://schemas.microsoft.com/office/drawing/2014/main" id="{71009438-27A4-A11E-7791-6247B9A9AEA4}"/>
                    </a:ext>
                  </a:extLst>
                </p:cNvPr>
                <p:cNvSpPr/>
                <p:nvPr/>
              </p:nvSpPr>
              <p:spPr>
                <a:xfrm>
                  <a:off x="3654456" y="4189619"/>
                  <a:ext cx="558800" cy="558800"/>
                </a:xfrm>
                <a:prstGeom prst="ellipse">
                  <a:avLst/>
                </a:prstGeom>
                <a:solidFill>
                  <a:srgbClr val="F66085"/>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sp>
              <p:nvSpPr>
                <p:cNvPr id="54" name="Freeform: Shape 26">
                  <a:extLst>
                    <a:ext uri="{FF2B5EF4-FFF2-40B4-BE49-F238E27FC236}">
                      <a16:creationId xmlns:a16="http://schemas.microsoft.com/office/drawing/2014/main" id="{B7B7D46C-7FB9-FF05-48AC-515CAB658F90}"/>
                    </a:ext>
                  </a:extLst>
                </p:cNvPr>
                <p:cNvSpPr/>
                <p:nvPr/>
              </p:nvSpPr>
              <p:spPr bwMode="auto">
                <a:xfrm>
                  <a:off x="3792664" y="4339529"/>
                  <a:ext cx="305203" cy="305203"/>
                </a:xfrm>
                <a:custGeom>
                  <a:avLst/>
                  <a:gdLst>
                    <a:gd name="T0" fmla="*/ 96 w 176"/>
                    <a:gd name="T1" fmla="*/ 124 h 176"/>
                    <a:gd name="T2" fmla="*/ 92 w 176"/>
                    <a:gd name="T3" fmla="*/ 120 h 176"/>
                    <a:gd name="T4" fmla="*/ 89 w 176"/>
                    <a:gd name="T5" fmla="*/ 121 h 176"/>
                    <a:gd name="T6" fmla="*/ 65 w 176"/>
                    <a:gd name="T7" fmla="*/ 145 h 176"/>
                    <a:gd name="T8" fmla="*/ 64 w 176"/>
                    <a:gd name="T9" fmla="*/ 148 h 176"/>
                    <a:gd name="T10" fmla="*/ 68 w 176"/>
                    <a:gd name="T11" fmla="*/ 152 h 176"/>
                    <a:gd name="T12" fmla="*/ 82 w 176"/>
                    <a:gd name="T13" fmla="*/ 152 h 176"/>
                    <a:gd name="T14" fmla="*/ 65 w 176"/>
                    <a:gd name="T15" fmla="*/ 169 h 176"/>
                    <a:gd name="T16" fmla="*/ 64 w 176"/>
                    <a:gd name="T17" fmla="*/ 172 h 176"/>
                    <a:gd name="T18" fmla="*/ 68 w 176"/>
                    <a:gd name="T19" fmla="*/ 176 h 176"/>
                    <a:gd name="T20" fmla="*/ 71 w 176"/>
                    <a:gd name="T21" fmla="*/ 175 h 176"/>
                    <a:gd name="T22" fmla="*/ 95 w 176"/>
                    <a:gd name="T23" fmla="*/ 151 h 176"/>
                    <a:gd name="T24" fmla="*/ 96 w 176"/>
                    <a:gd name="T25" fmla="*/ 148 h 176"/>
                    <a:gd name="T26" fmla="*/ 92 w 176"/>
                    <a:gd name="T27" fmla="*/ 144 h 176"/>
                    <a:gd name="T28" fmla="*/ 92 w 176"/>
                    <a:gd name="T29" fmla="*/ 144 h 176"/>
                    <a:gd name="T30" fmla="*/ 78 w 176"/>
                    <a:gd name="T31" fmla="*/ 144 h 176"/>
                    <a:gd name="T32" fmla="*/ 95 w 176"/>
                    <a:gd name="T33" fmla="*/ 127 h 176"/>
                    <a:gd name="T34" fmla="*/ 96 w 176"/>
                    <a:gd name="T35" fmla="*/ 124 h 176"/>
                    <a:gd name="T36" fmla="*/ 152 w 176"/>
                    <a:gd name="T37" fmla="*/ 41 h 176"/>
                    <a:gd name="T38" fmla="*/ 152 w 176"/>
                    <a:gd name="T39" fmla="*/ 40 h 176"/>
                    <a:gd name="T40" fmla="*/ 128 w 176"/>
                    <a:gd name="T41" fmla="*/ 16 h 176"/>
                    <a:gd name="T42" fmla="*/ 112 w 176"/>
                    <a:gd name="T43" fmla="*/ 22 h 176"/>
                    <a:gd name="T44" fmla="*/ 72 w 176"/>
                    <a:gd name="T45" fmla="*/ 0 h 176"/>
                    <a:gd name="T46" fmla="*/ 25 w 176"/>
                    <a:gd name="T47" fmla="*/ 41 h 176"/>
                    <a:gd name="T48" fmla="*/ 0 w 176"/>
                    <a:gd name="T49" fmla="*/ 72 h 176"/>
                    <a:gd name="T50" fmla="*/ 32 w 176"/>
                    <a:gd name="T51" fmla="*/ 104 h 176"/>
                    <a:gd name="T52" fmla="*/ 144 w 176"/>
                    <a:gd name="T53" fmla="*/ 104 h 176"/>
                    <a:gd name="T54" fmla="*/ 176 w 176"/>
                    <a:gd name="T55" fmla="*/ 72 h 176"/>
                    <a:gd name="T56" fmla="*/ 152 w 176"/>
                    <a:gd name="T57" fmla="*/ 41 h 176"/>
                    <a:gd name="T58" fmla="*/ 144 w 176"/>
                    <a:gd name="T59" fmla="*/ 96 h 176"/>
                    <a:gd name="T60" fmla="*/ 32 w 176"/>
                    <a:gd name="T61" fmla="*/ 96 h 176"/>
                    <a:gd name="T62" fmla="*/ 8 w 176"/>
                    <a:gd name="T63" fmla="*/ 72 h 176"/>
                    <a:gd name="T64" fmla="*/ 26 w 176"/>
                    <a:gd name="T65" fmla="*/ 49 h 176"/>
                    <a:gd name="T66" fmla="*/ 32 w 176"/>
                    <a:gd name="T67" fmla="*/ 42 h 176"/>
                    <a:gd name="T68" fmla="*/ 72 w 176"/>
                    <a:gd name="T69" fmla="*/ 8 h 176"/>
                    <a:gd name="T70" fmla="*/ 102 w 176"/>
                    <a:gd name="T71" fmla="*/ 22 h 176"/>
                    <a:gd name="T72" fmla="*/ 111 w 176"/>
                    <a:gd name="T73" fmla="*/ 30 h 176"/>
                    <a:gd name="T74" fmla="*/ 112 w 176"/>
                    <a:gd name="T75" fmla="*/ 30 h 176"/>
                    <a:gd name="T76" fmla="*/ 117 w 176"/>
                    <a:gd name="T77" fmla="*/ 28 h 176"/>
                    <a:gd name="T78" fmla="*/ 128 w 176"/>
                    <a:gd name="T79" fmla="*/ 24 h 176"/>
                    <a:gd name="T80" fmla="*/ 144 w 176"/>
                    <a:gd name="T81" fmla="*/ 40 h 176"/>
                    <a:gd name="T82" fmla="*/ 144 w 176"/>
                    <a:gd name="T83" fmla="*/ 41 h 176"/>
                    <a:gd name="T84" fmla="*/ 150 w 176"/>
                    <a:gd name="T85" fmla="*/ 49 h 176"/>
                    <a:gd name="T86" fmla="*/ 168 w 176"/>
                    <a:gd name="T87" fmla="*/ 72 h 176"/>
                    <a:gd name="T88" fmla="*/ 144 w 176"/>
                    <a:gd name="T89"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96" y="124"/>
                      </a:moveTo>
                      <a:cubicBezTo>
                        <a:pt x="96" y="122"/>
                        <a:pt x="94" y="120"/>
                        <a:pt x="92" y="120"/>
                      </a:cubicBezTo>
                      <a:cubicBezTo>
                        <a:pt x="91" y="120"/>
                        <a:pt x="90" y="120"/>
                        <a:pt x="89" y="121"/>
                      </a:cubicBezTo>
                      <a:cubicBezTo>
                        <a:pt x="65" y="145"/>
                        <a:pt x="65" y="145"/>
                        <a:pt x="65" y="145"/>
                      </a:cubicBezTo>
                      <a:cubicBezTo>
                        <a:pt x="64" y="146"/>
                        <a:pt x="64" y="147"/>
                        <a:pt x="64" y="148"/>
                      </a:cubicBezTo>
                      <a:cubicBezTo>
                        <a:pt x="64" y="150"/>
                        <a:pt x="66" y="152"/>
                        <a:pt x="68" y="152"/>
                      </a:cubicBezTo>
                      <a:cubicBezTo>
                        <a:pt x="82" y="152"/>
                        <a:pt x="82" y="152"/>
                        <a:pt x="82" y="152"/>
                      </a:cubicBezTo>
                      <a:cubicBezTo>
                        <a:pt x="65" y="169"/>
                        <a:pt x="65" y="169"/>
                        <a:pt x="65" y="169"/>
                      </a:cubicBezTo>
                      <a:cubicBezTo>
                        <a:pt x="64" y="170"/>
                        <a:pt x="64" y="171"/>
                        <a:pt x="64" y="172"/>
                      </a:cubicBezTo>
                      <a:cubicBezTo>
                        <a:pt x="64" y="174"/>
                        <a:pt x="66" y="176"/>
                        <a:pt x="68" y="176"/>
                      </a:cubicBezTo>
                      <a:cubicBezTo>
                        <a:pt x="69" y="176"/>
                        <a:pt x="70" y="176"/>
                        <a:pt x="71" y="175"/>
                      </a:cubicBezTo>
                      <a:cubicBezTo>
                        <a:pt x="95" y="151"/>
                        <a:pt x="95" y="151"/>
                        <a:pt x="95" y="151"/>
                      </a:cubicBezTo>
                      <a:cubicBezTo>
                        <a:pt x="96" y="150"/>
                        <a:pt x="96" y="149"/>
                        <a:pt x="96" y="148"/>
                      </a:cubicBezTo>
                      <a:cubicBezTo>
                        <a:pt x="96" y="146"/>
                        <a:pt x="94" y="144"/>
                        <a:pt x="92" y="144"/>
                      </a:cubicBezTo>
                      <a:cubicBezTo>
                        <a:pt x="92" y="144"/>
                        <a:pt x="92" y="144"/>
                        <a:pt x="92" y="144"/>
                      </a:cubicBezTo>
                      <a:cubicBezTo>
                        <a:pt x="78" y="144"/>
                        <a:pt x="78" y="144"/>
                        <a:pt x="78" y="144"/>
                      </a:cubicBezTo>
                      <a:cubicBezTo>
                        <a:pt x="95" y="127"/>
                        <a:pt x="95" y="127"/>
                        <a:pt x="95" y="127"/>
                      </a:cubicBezTo>
                      <a:cubicBezTo>
                        <a:pt x="96" y="126"/>
                        <a:pt x="96" y="125"/>
                        <a:pt x="96" y="124"/>
                      </a:cubicBezTo>
                      <a:moveTo>
                        <a:pt x="152" y="41"/>
                      </a:moveTo>
                      <a:cubicBezTo>
                        <a:pt x="152" y="41"/>
                        <a:pt x="152" y="40"/>
                        <a:pt x="152" y="40"/>
                      </a:cubicBezTo>
                      <a:cubicBezTo>
                        <a:pt x="152" y="27"/>
                        <a:pt x="141" y="16"/>
                        <a:pt x="128" y="16"/>
                      </a:cubicBezTo>
                      <a:cubicBezTo>
                        <a:pt x="122" y="16"/>
                        <a:pt x="116" y="18"/>
                        <a:pt x="112" y="22"/>
                      </a:cubicBezTo>
                      <a:cubicBezTo>
                        <a:pt x="104" y="9"/>
                        <a:pt x="89" y="0"/>
                        <a:pt x="72" y="0"/>
                      </a:cubicBezTo>
                      <a:cubicBezTo>
                        <a:pt x="48" y="0"/>
                        <a:pt x="28" y="18"/>
                        <a:pt x="25" y="41"/>
                      </a:cubicBezTo>
                      <a:cubicBezTo>
                        <a:pt x="10" y="44"/>
                        <a:pt x="0" y="57"/>
                        <a:pt x="0" y="72"/>
                      </a:cubicBezTo>
                      <a:cubicBezTo>
                        <a:pt x="0" y="90"/>
                        <a:pt x="14" y="104"/>
                        <a:pt x="32" y="104"/>
                      </a:cubicBezTo>
                      <a:cubicBezTo>
                        <a:pt x="144" y="104"/>
                        <a:pt x="144" y="104"/>
                        <a:pt x="144" y="104"/>
                      </a:cubicBezTo>
                      <a:cubicBezTo>
                        <a:pt x="162" y="104"/>
                        <a:pt x="176" y="90"/>
                        <a:pt x="176" y="72"/>
                      </a:cubicBezTo>
                      <a:cubicBezTo>
                        <a:pt x="176" y="57"/>
                        <a:pt x="166" y="45"/>
                        <a:pt x="152" y="41"/>
                      </a:cubicBezTo>
                      <a:moveTo>
                        <a:pt x="144" y="96"/>
                      </a:moveTo>
                      <a:cubicBezTo>
                        <a:pt x="32" y="96"/>
                        <a:pt x="32" y="96"/>
                        <a:pt x="32" y="96"/>
                      </a:cubicBezTo>
                      <a:cubicBezTo>
                        <a:pt x="19" y="96"/>
                        <a:pt x="8" y="85"/>
                        <a:pt x="8" y="72"/>
                      </a:cubicBezTo>
                      <a:cubicBezTo>
                        <a:pt x="8" y="61"/>
                        <a:pt x="16" y="51"/>
                        <a:pt x="26" y="49"/>
                      </a:cubicBezTo>
                      <a:cubicBezTo>
                        <a:pt x="30" y="48"/>
                        <a:pt x="32" y="45"/>
                        <a:pt x="32" y="42"/>
                      </a:cubicBezTo>
                      <a:cubicBezTo>
                        <a:pt x="35" y="23"/>
                        <a:pt x="52" y="8"/>
                        <a:pt x="72" y="8"/>
                      </a:cubicBezTo>
                      <a:cubicBezTo>
                        <a:pt x="86" y="8"/>
                        <a:pt x="94" y="11"/>
                        <a:pt x="102" y="22"/>
                      </a:cubicBezTo>
                      <a:cubicBezTo>
                        <a:pt x="103" y="24"/>
                        <a:pt x="109" y="30"/>
                        <a:pt x="111" y="30"/>
                      </a:cubicBezTo>
                      <a:cubicBezTo>
                        <a:pt x="111" y="30"/>
                        <a:pt x="112" y="30"/>
                        <a:pt x="112" y="30"/>
                      </a:cubicBezTo>
                      <a:cubicBezTo>
                        <a:pt x="114" y="30"/>
                        <a:pt x="116" y="29"/>
                        <a:pt x="117" y="28"/>
                      </a:cubicBezTo>
                      <a:cubicBezTo>
                        <a:pt x="120" y="25"/>
                        <a:pt x="124" y="24"/>
                        <a:pt x="128" y="24"/>
                      </a:cubicBezTo>
                      <a:cubicBezTo>
                        <a:pt x="137" y="24"/>
                        <a:pt x="144" y="31"/>
                        <a:pt x="144" y="40"/>
                      </a:cubicBezTo>
                      <a:cubicBezTo>
                        <a:pt x="144" y="41"/>
                        <a:pt x="144" y="41"/>
                        <a:pt x="144" y="41"/>
                      </a:cubicBezTo>
                      <a:cubicBezTo>
                        <a:pt x="144" y="44"/>
                        <a:pt x="146" y="48"/>
                        <a:pt x="150" y="49"/>
                      </a:cubicBezTo>
                      <a:cubicBezTo>
                        <a:pt x="161" y="52"/>
                        <a:pt x="168" y="61"/>
                        <a:pt x="168" y="72"/>
                      </a:cubicBezTo>
                      <a:cubicBezTo>
                        <a:pt x="168" y="85"/>
                        <a:pt x="157" y="96"/>
                        <a:pt x="144" y="96"/>
                      </a:cubicBezTo>
                    </a:path>
                  </a:pathLst>
                </a:custGeom>
                <a:solidFill>
                  <a:sysClr val="window" lastClr="FFFFFF"/>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grpSp>
        </p:grpSp>
        <p:grpSp>
          <p:nvGrpSpPr>
            <p:cNvPr id="25" name="Group 27">
              <a:extLst>
                <a:ext uri="{FF2B5EF4-FFF2-40B4-BE49-F238E27FC236}">
                  <a16:creationId xmlns:a16="http://schemas.microsoft.com/office/drawing/2014/main" id="{33483FB7-25C5-E15A-166D-B4634C669CED}"/>
                </a:ext>
              </a:extLst>
            </p:cNvPr>
            <p:cNvGrpSpPr/>
            <p:nvPr/>
          </p:nvGrpSpPr>
          <p:grpSpPr>
            <a:xfrm>
              <a:off x="3182640" y="2161419"/>
              <a:ext cx="563376" cy="563376"/>
              <a:chOff x="4243519" y="3052505"/>
              <a:chExt cx="751168" cy="751168"/>
            </a:xfrm>
          </p:grpSpPr>
          <p:sp>
            <p:nvSpPr>
              <p:cNvPr id="47" name="Oval 28">
                <a:extLst>
                  <a:ext uri="{FF2B5EF4-FFF2-40B4-BE49-F238E27FC236}">
                    <a16:creationId xmlns:a16="http://schemas.microsoft.com/office/drawing/2014/main" id="{30354BB3-E0E7-F02C-FAEC-EBBE86FAA4B8}"/>
                  </a:ext>
                </a:extLst>
              </p:cNvPr>
              <p:cNvSpPr/>
              <p:nvPr/>
            </p:nvSpPr>
            <p:spPr>
              <a:xfrm>
                <a:off x="4243519" y="3052505"/>
                <a:ext cx="751168" cy="751168"/>
              </a:xfrm>
              <a:prstGeom prst="ellipse">
                <a:avLst/>
              </a:prstGeom>
              <a:solidFill>
                <a:sysClr val="window" lastClr="FFFFFF"/>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grpSp>
            <p:nvGrpSpPr>
              <p:cNvPr id="48" name="Group 29">
                <a:extLst>
                  <a:ext uri="{FF2B5EF4-FFF2-40B4-BE49-F238E27FC236}">
                    <a16:creationId xmlns:a16="http://schemas.microsoft.com/office/drawing/2014/main" id="{0E4542D1-FAB8-9EC0-C0C0-E68656490785}"/>
                  </a:ext>
                </a:extLst>
              </p:cNvPr>
              <p:cNvGrpSpPr/>
              <p:nvPr/>
            </p:nvGrpSpPr>
            <p:grpSpPr>
              <a:xfrm>
                <a:off x="4284021" y="3093007"/>
                <a:ext cx="670163" cy="670163"/>
                <a:chOff x="4622141" y="3293102"/>
                <a:chExt cx="558800" cy="558800"/>
              </a:xfrm>
            </p:grpSpPr>
            <p:sp>
              <p:nvSpPr>
                <p:cNvPr id="49" name="Oval 30">
                  <a:extLst>
                    <a:ext uri="{FF2B5EF4-FFF2-40B4-BE49-F238E27FC236}">
                      <a16:creationId xmlns:a16="http://schemas.microsoft.com/office/drawing/2014/main" id="{64A276E1-9AEF-C5D1-0B18-B66EEEA24812}"/>
                    </a:ext>
                  </a:extLst>
                </p:cNvPr>
                <p:cNvSpPr/>
                <p:nvPr/>
              </p:nvSpPr>
              <p:spPr>
                <a:xfrm>
                  <a:off x="4622141" y="3293102"/>
                  <a:ext cx="558800" cy="558800"/>
                </a:xfrm>
                <a:prstGeom prst="ellipse">
                  <a:avLst/>
                </a:prstGeom>
                <a:solidFill>
                  <a:srgbClr val="FFC000"/>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sp>
              <p:nvSpPr>
                <p:cNvPr id="50" name="Freeform: Shape 31">
                  <a:extLst>
                    <a:ext uri="{FF2B5EF4-FFF2-40B4-BE49-F238E27FC236}">
                      <a16:creationId xmlns:a16="http://schemas.microsoft.com/office/drawing/2014/main" id="{3CEE6F36-6FAC-6C1F-9196-6A87301A69D9}"/>
                    </a:ext>
                  </a:extLst>
                </p:cNvPr>
                <p:cNvSpPr/>
                <p:nvPr/>
              </p:nvSpPr>
              <p:spPr bwMode="auto">
                <a:xfrm>
                  <a:off x="4762374" y="3429000"/>
                  <a:ext cx="267815" cy="267815"/>
                </a:xfrm>
                <a:custGeom>
                  <a:avLst/>
                  <a:gdLst>
                    <a:gd name="T0" fmla="*/ 156 w 176"/>
                    <a:gd name="T1" fmla="*/ 0 h 176"/>
                    <a:gd name="T2" fmla="*/ 136 w 176"/>
                    <a:gd name="T3" fmla="*/ 20 h 176"/>
                    <a:gd name="T4" fmla="*/ 152 w 176"/>
                    <a:gd name="T5" fmla="*/ 40 h 176"/>
                    <a:gd name="T6" fmla="*/ 152 w 176"/>
                    <a:gd name="T7" fmla="*/ 84 h 176"/>
                    <a:gd name="T8" fmla="*/ 108 w 176"/>
                    <a:gd name="T9" fmla="*/ 84 h 176"/>
                    <a:gd name="T10" fmla="*/ 88 w 176"/>
                    <a:gd name="T11" fmla="*/ 68 h 176"/>
                    <a:gd name="T12" fmla="*/ 68 w 176"/>
                    <a:gd name="T13" fmla="*/ 84 h 176"/>
                    <a:gd name="T14" fmla="*/ 20 w 176"/>
                    <a:gd name="T15" fmla="*/ 84 h 176"/>
                    <a:gd name="T16" fmla="*/ 16 w 176"/>
                    <a:gd name="T17" fmla="*/ 88 h 176"/>
                    <a:gd name="T18" fmla="*/ 16 w 176"/>
                    <a:gd name="T19" fmla="*/ 136 h 176"/>
                    <a:gd name="T20" fmla="*/ 0 w 176"/>
                    <a:gd name="T21" fmla="*/ 156 h 176"/>
                    <a:gd name="T22" fmla="*/ 20 w 176"/>
                    <a:gd name="T23" fmla="*/ 176 h 176"/>
                    <a:gd name="T24" fmla="*/ 40 w 176"/>
                    <a:gd name="T25" fmla="*/ 156 h 176"/>
                    <a:gd name="T26" fmla="*/ 24 w 176"/>
                    <a:gd name="T27" fmla="*/ 136 h 176"/>
                    <a:gd name="T28" fmla="*/ 24 w 176"/>
                    <a:gd name="T29" fmla="*/ 92 h 176"/>
                    <a:gd name="T30" fmla="*/ 68 w 176"/>
                    <a:gd name="T31" fmla="*/ 92 h 176"/>
                    <a:gd name="T32" fmla="*/ 88 w 176"/>
                    <a:gd name="T33" fmla="*/ 108 h 176"/>
                    <a:gd name="T34" fmla="*/ 108 w 176"/>
                    <a:gd name="T35" fmla="*/ 92 h 176"/>
                    <a:gd name="T36" fmla="*/ 156 w 176"/>
                    <a:gd name="T37" fmla="*/ 92 h 176"/>
                    <a:gd name="T38" fmla="*/ 160 w 176"/>
                    <a:gd name="T39" fmla="*/ 88 h 176"/>
                    <a:gd name="T40" fmla="*/ 160 w 176"/>
                    <a:gd name="T41" fmla="*/ 40 h 176"/>
                    <a:gd name="T42" fmla="*/ 176 w 176"/>
                    <a:gd name="T43" fmla="*/ 20 h 176"/>
                    <a:gd name="T44" fmla="*/ 156 w 176"/>
                    <a:gd name="T45" fmla="*/ 0 h 176"/>
                    <a:gd name="T46" fmla="*/ 32 w 176"/>
                    <a:gd name="T47" fmla="*/ 156 h 176"/>
                    <a:gd name="T48" fmla="*/ 20 w 176"/>
                    <a:gd name="T49" fmla="*/ 168 h 176"/>
                    <a:gd name="T50" fmla="*/ 8 w 176"/>
                    <a:gd name="T51" fmla="*/ 156 h 176"/>
                    <a:gd name="T52" fmla="*/ 20 w 176"/>
                    <a:gd name="T53" fmla="*/ 144 h 176"/>
                    <a:gd name="T54" fmla="*/ 32 w 176"/>
                    <a:gd name="T55" fmla="*/ 156 h 176"/>
                    <a:gd name="T56" fmla="*/ 88 w 176"/>
                    <a:gd name="T57" fmla="*/ 100 h 176"/>
                    <a:gd name="T58" fmla="*/ 76 w 176"/>
                    <a:gd name="T59" fmla="*/ 88 h 176"/>
                    <a:gd name="T60" fmla="*/ 88 w 176"/>
                    <a:gd name="T61" fmla="*/ 76 h 176"/>
                    <a:gd name="T62" fmla="*/ 100 w 176"/>
                    <a:gd name="T63" fmla="*/ 88 h 176"/>
                    <a:gd name="T64" fmla="*/ 88 w 176"/>
                    <a:gd name="T65" fmla="*/ 100 h 176"/>
                    <a:gd name="T66" fmla="*/ 156 w 176"/>
                    <a:gd name="T67" fmla="*/ 32 h 176"/>
                    <a:gd name="T68" fmla="*/ 144 w 176"/>
                    <a:gd name="T69" fmla="*/ 20 h 176"/>
                    <a:gd name="T70" fmla="*/ 156 w 176"/>
                    <a:gd name="T71" fmla="*/ 8 h 176"/>
                    <a:gd name="T72" fmla="*/ 168 w 176"/>
                    <a:gd name="T73" fmla="*/ 20 h 176"/>
                    <a:gd name="T74" fmla="*/ 156 w 176"/>
                    <a:gd name="T75"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56" y="0"/>
                      </a:moveTo>
                      <a:cubicBezTo>
                        <a:pt x="145" y="0"/>
                        <a:pt x="136" y="9"/>
                        <a:pt x="136" y="20"/>
                      </a:cubicBezTo>
                      <a:cubicBezTo>
                        <a:pt x="136" y="30"/>
                        <a:pt x="143" y="38"/>
                        <a:pt x="152" y="40"/>
                      </a:cubicBezTo>
                      <a:cubicBezTo>
                        <a:pt x="152" y="84"/>
                        <a:pt x="152" y="84"/>
                        <a:pt x="152" y="84"/>
                      </a:cubicBezTo>
                      <a:cubicBezTo>
                        <a:pt x="108" y="84"/>
                        <a:pt x="108" y="84"/>
                        <a:pt x="108" y="84"/>
                      </a:cubicBezTo>
                      <a:cubicBezTo>
                        <a:pt x="106" y="75"/>
                        <a:pt x="98" y="68"/>
                        <a:pt x="88" y="68"/>
                      </a:cubicBezTo>
                      <a:cubicBezTo>
                        <a:pt x="78" y="68"/>
                        <a:pt x="70" y="75"/>
                        <a:pt x="68" y="84"/>
                      </a:cubicBezTo>
                      <a:cubicBezTo>
                        <a:pt x="20" y="84"/>
                        <a:pt x="20" y="84"/>
                        <a:pt x="20" y="84"/>
                      </a:cubicBezTo>
                      <a:cubicBezTo>
                        <a:pt x="18" y="84"/>
                        <a:pt x="16" y="86"/>
                        <a:pt x="16" y="88"/>
                      </a:cubicBezTo>
                      <a:cubicBezTo>
                        <a:pt x="16" y="136"/>
                        <a:pt x="16" y="136"/>
                        <a:pt x="16" y="136"/>
                      </a:cubicBezTo>
                      <a:cubicBezTo>
                        <a:pt x="7" y="138"/>
                        <a:pt x="0" y="146"/>
                        <a:pt x="0" y="156"/>
                      </a:cubicBezTo>
                      <a:cubicBezTo>
                        <a:pt x="0" y="167"/>
                        <a:pt x="9" y="176"/>
                        <a:pt x="20" y="176"/>
                      </a:cubicBezTo>
                      <a:cubicBezTo>
                        <a:pt x="31" y="176"/>
                        <a:pt x="40" y="167"/>
                        <a:pt x="40" y="156"/>
                      </a:cubicBezTo>
                      <a:cubicBezTo>
                        <a:pt x="40" y="146"/>
                        <a:pt x="33" y="138"/>
                        <a:pt x="24" y="136"/>
                      </a:cubicBezTo>
                      <a:cubicBezTo>
                        <a:pt x="24" y="92"/>
                        <a:pt x="24" y="92"/>
                        <a:pt x="24" y="92"/>
                      </a:cubicBezTo>
                      <a:cubicBezTo>
                        <a:pt x="68" y="92"/>
                        <a:pt x="68" y="92"/>
                        <a:pt x="68" y="92"/>
                      </a:cubicBezTo>
                      <a:cubicBezTo>
                        <a:pt x="70" y="101"/>
                        <a:pt x="78" y="108"/>
                        <a:pt x="88" y="108"/>
                      </a:cubicBezTo>
                      <a:cubicBezTo>
                        <a:pt x="98" y="108"/>
                        <a:pt x="106" y="101"/>
                        <a:pt x="108" y="92"/>
                      </a:cubicBezTo>
                      <a:cubicBezTo>
                        <a:pt x="156" y="92"/>
                        <a:pt x="156" y="92"/>
                        <a:pt x="156" y="92"/>
                      </a:cubicBezTo>
                      <a:cubicBezTo>
                        <a:pt x="158" y="92"/>
                        <a:pt x="160" y="90"/>
                        <a:pt x="160" y="88"/>
                      </a:cubicBezTo>
                      <a:cubicBezTo>
                        <a:pt x="160" y="40"/>
                        <a:pt x="160" y="40"/>
                        <a:pt x="160" y="40"/>
                      </a:cubicBezTo>
                      <a:cubicBezTo>
                        <a:pt x="169" y="38"/>
                        <a:pt x="176" y="30"/>
                        <a:pt x="176" y="20"/>
                      </a:cubicBezTo>
                      <a:cubicBezTo>
                        <a:pt x="176" y="9"/>
                        <a:pt x="167" y="0"/>
                        <a:pt x="156" y="0"/>
                      </a:cubicBezTo>
                      <a:moveTo>
                        <a:pt x="32" y="156"/>
                      </a:moveTo>
                      <a:cubicBezTo>
                        <a:pt x="32" y="163"/>
                        <a:pt x="27" y="168"/>
                        <a:pt x="20" y="168"/>
                      </a:cubicBezTo>
                      <a:cubicBezTo>
                        <a:pt x="13" y="168"/>
                        <a:pt x="8" y="163"/>
                        <a:pt x="8" y="156"/>
                      </a:cubicBezTo>
                      <a:cubicBezTo>
                        <a:pt x="8" y="149"/>
                        <a:pt x="13" y="144"/>
                        <a:pt x="20" y="144"/>
                      </a:cubicBezTo>
                      <a:cubicBezTo>
                        <a:pt x="27" y="144"/>
                        <a:pt x="32" y="149"/>
                        <a:pt x="32" y="156"/>
                      </a:cubicBezTo>
                      <a:moveTo>
                        <a:pt x="88" y="100"/>
                      </a:moveTo>
                      <a:cubicBezTo>
                        <a:pt x="81" y="100"/>
                        <a:pt x="76" y="95"/>
                        <a:pt x="76" y="88"/>
                      </a:cubicBezTo>
                      <a:cubicBezTo>
                        <a:pt x="76" y="81"/>
                        <a:pt x="81" y="76"/>
                        <a:pt x="88" y="76"/>
                      </a:cubicBezTo>
                      <a:cubicBezTo>
                        <a:pt x="95" y="76"/>
                        <a:pt x="100" y="81"/>
                        <a:pt x="100" y="88"/>
                      </a:cubicBezTo>
                      <a:cubicBezTo>
                        <a:pt x="100" y="95"/>
                        <a:pt x="95" y="100"/>
                        <a:pt x="88" y="100"/>
                      </a:cubicBezTo>
                      <a:moveTo>
                        <a:pt x="156" y="32"/>
                      </a:moveTo>
                      <a:cubicBezTo>
                        <a:pt x="149" y="32"/>
                        <a:pt x="144" y="27"/>
                        <a:pt x="144" y="20"/>
                      </a:cubicBezTo>
                      <a:cubicBezTo>
                        <a:pt x="144" y="13"/>
                        <a:pt x="149" y="8"/>
                        <a:pt x="156" y="8"/>
                      </a:cubicBezTo>
                      <a:cubicBezTo>
                        <a:pt x="163" y="8"/>
                        <a:pt x="168" y="13"/>
                        <a:pt x="168" y="20"/>
                      </a:cubicBezTo>
                      <a:cubicBezTo>
                        <a:pt x="168" y="27"/>
                        <a:pt x="163" y="32"/>
                        <a:pt x="156" y="32"/>
                      </a:cubicBezTo>
                    </a:path>
                  </a:pathLst>
                </a:custGeom>
                <a:solidFill>
                  <a:sysClr val="window" lastClr="FFFFFF"/>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grpSp>
        </p:grpSp>
        <p:grpSp>
          <p:nvGrpSpPr>
            <p:cNvPr id="26" name="Group 32">
              <a:extLst>
                <a:ext uri="{FF2B5EF4-FFF2-40B4-BE49-F238E27FC236}">
                  <a16:creationId xmlns:a16="http://schemas.microsoft.com/office/drawing/2014/main" id="{A033F2CB-032E-9A7A-5FDC-4B95E1E68EA4}"/>
                </a:ext>
              </a:extLst>
            </p:cNvPr>
            <p:cNvGrpSpPr/>
            <p:nvPr/>
          </p:nvGrpSpPr>
          <p:grpSpPr>
            <a:xfrm>
              <a:off x="5436271" y="2191795"/>
              <a:ext cx="502622" cy="502622"/>
              <a:chOff x="7103113" y="3293102"/>
              <a:chExt cx="558800" cy="558800"/>
            </a:xfrm>
          </p:grpSpPr>
          <p:sp>
            <p:nvSpPr>
              <p:cNvPr id="45" name="Oval 33">
                <a:extLst>
                  <a:ext uri="{FF2B5EF4-FFF2-40B4-BE49-F238E27FC236}">
                    <a16:creationId xmlns:a16="http://schemas.microsoft.com/office/drawing/2014/main" id="{0909E6E4-017E-EC69-EE08-CF8C5B83F8DE}"/>
                  </a:ext>
                </a:extLst>
              </p:cNvPr>
              <p:cNvSpPr/>
              <p:nvPr/>
            </p:nvSpPr>
            <p:spPr>
              <a:xfrm>
                <a:off x="7103113" y="3293102"/>
                <a:ext cx="558800" cy="558800"/>
              </a:xfrm>
              <a:prstGeom prst="ellipse">
                <a:avLst/>
              </a:prstGeom>
              <a:solidFill>
                <a:srgbClr val="A1BE7C"/>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sp>
            <p:nvSpPr>
              <p:cNvPr id="46" name="Freeform: Shape 34">
                <a:extLst>
                  <a:ext uri="{FF2B5EF4-FFF2-40B4-BE49-F238E27FC236}">
                    <a16:creationId xmlns:a16="http://schemas.microsoft.com/office/drawing/2014/main" id="{B5B4C981-E070-FE51-FCE4-32E770232ACA}"/>
                  </a:ext>
                </a:extLst>
              </p:cNvPr>
              <p:cNvSpPr/>
              <p:nvPr/>
            </p:nvSpPr>
            <p:spPr bwMode="auto">
              <a:xfrm>
                <a:off x="7248606" y="3438595"/>
                <a:ext cx="267815" cy="267815"/>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ysClr val="window" lastClr="FFFFFF"/>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grpSp>
        <p:grpSp>
          <p:nvGrpSpPr>
            <p:cNvPr id="27" name="Group 35">
              <a:extLst>
                <a:ext uri="{FF2B5EF4-FFF2-40B4-BE49-F238E27FC236}">
                  <a16:creationId xmlns:a16="http://schemas.microsoft.com/office/drawing/2014/main" id="{9B9F7079-E9D1-D796-26E3-563F2058021C}"/>
                </a:ext>
              </a:extLst>
            </p:cNvPr>
            <p:cNvGrpSpPr/>
            <p:nvPr/>
          </p:nvGrpSpPr>
          <p:grpSpPr>
            <a:xfrm>
              <a:off x="6303927" y="2969769"/>
              <a:ext cx="502622" cy="502622"/>
              <a:chOff x="8052323" y="4169373"/>
              <a:chExt cx="558800" cy="558800"/>
            </a:xfrm>
          </p:grpSpPr>
          <p:sp>
            <p:nvSpPr>
              <p:cNvPr id="43" name="Oval 36">
                <a:extLst>
                  <a:ext uri="{FF2B5EF4-FFF2-40B4-BE49-F238E27FC236}">
                    <a16:creationId xmlns:a16="http://schemas.microsoft.com/office/drawing/2014/main" id="{E42B8133-81CE-28D0-60FE-213E18D7117D}"/>
                  </a:ext>
                </a:extLst>
              </p:cNvPr>
              <p:cNvSpPr/>
              <p:nvPr/>
            </p:nvSpPr>
            <p:spPr>
              <a:xfrm>
                <a:off x="8052323" y="4169373"/>
                <a:ext cx="558800" cy="558800"/>
              </a:xfrm>
              <a:prstGeom prst="ellipse">
                <a:avLst/>
              </a:prstGeom>
              <a:solidFill>
                <a:srgbClr val="F66085"/>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sp>
            <p:nvSpPr>
              <p:cNvPr id="44" name="Freeform: Shape 37">
                <a:extLst>
                  <a:ext uri="{FF2B5EF4-FFF2-40B4-BE49-F238E27FC236}">
                    <a16:creationId xmlns:a16="http://schemas.microsoft.com/office/drawing/2014/main" id="{44B84ED2-25C8-3106-49DA-FBE4B9339F03}"/>
                  </a:ext>
                </a:extLst>
              </p:cNvPr>
              <p:cNvSpPr/>
              <p:nvPr/>
            </p:nvSpPr>
            <p:spPr bwMode="auto">
              <a:xfrm>
                <a:off x="8209059" y="4304822"/>
                <a:ext cx="245327" cy="279503"/>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solidFill>
                <a:sysClr val="window" lastClr="FFFFFF"/>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grpSp>
        <p:sp>
          <p:nvSpPr>
            <p:cNvPr id="28" name="Oval 38">
              <a:extLst>
                <a:ext uri="{FF2B5EF4-FFF2-40B4-BE49-F238E27FC236}">
                  <a16:creationId xmlns:a16="http://schemas.microsoft.com/office/drawing/2014/main" id="{22177229-DF56-0071-BCAF-9FC06A9291A1}"/>
                </a:ext>
              </a:extLst>
            </p:cNvPr>
            <p:cNvSpPr/>
            <p:nvPr/>
          </p:nvSpPr>
          <p:spPr>
            <a:xfrm>
              <a:off x="4261365" y="1865451"/>
              <a:ext cx="563376" cy="563376"/>
            </a:xfrm>
            <a:prstGeom prst="ellipse">
              <a:avLst/>
            </a:prstGeom>
            <a:solidFill>
              <a:sysClr val="window" lastClr="FFFFFF"/>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grpSp>
          <p:nvGrpSpPr>
            <p:cNvPr id="29" name="Group 39">
              <a:extLst>
                <a:ext uri="{FF2B5EF4-FFF2-40B4-BE49-F238E27FC236}">
                  <a16:creationId xmlns:a16="http://schemas.microsoft.com/office/drawing/2014/main" id="{A88E0039-9211-971E-E964-101877A09C3B}"/>
                </a:ext>
              </a:extLst>
            </p:cNvPr>
            <p:cNvGrpSpPr/>
            <p:nvPr/>
          </p:nvGrpSpPr>
          <p:grpSpPr>
            <a:xfrm>
              <a:off x="4291741" y="1892922"/>
              <a:ext cx="502622" cy="502622"/>
              <a:chOff x="5854236" y="2976687"/>
              <a:chExt cx="558800" cy="558800"/>
            </a:xfrm>
          </p:grpSpPr>
          <p:sp>
            <p:nvSpPr>
              <p:cNvPr id="41" name="Oval 40">
                <a:extLst>
                  <a:ext uri="{FF2B5EF4-FFF2-40B4-BE49-F238E27FC236}">
                    <a16:creationId xmlns:a16="http://schemas.microsoft.com/office/drawing/2014/main" id="{74D0E8D9-CC8A-A0E1-327E-C22F09B41BDD}"/>
                  </a:ext>
                </a:extLst>
              </p:cNvPr>
              <p:cNvSpPr/>
              <p:nvPr/>
            </p:nvSpPr>
            <p:spPr>
              <a:xfrm>
                <a:off x="5854236" y="2976687"/>
                <a:ext cx="558800" cy="558800"/>
              </a:xfrm>
              <a:prstGeom prst="ellipse">
                <a:avLst/>
              </a:prstGeom>
              <a:solidFill>
                <a:srgbClr val="E580C2"/>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sp>
            <p:nvSpPr>
              <p:cNvPr id="42" name="Freeform: Shape 41">
                <a:extLst>
                  <a:ext uri="{FF2B5EF4-FFF2-40B4-BE49-F238E27FC236}">
                    <a16:creationId xmlns:a16="http://schemas.microsoft.com/office/drawing/2014/main" id="{DAA478ED-4082-36E0-11C3-8F1F617E2C0E}"/>
                  </a:ext>
                </a:extLst>
              </p:cNvPr>
              <p:cNvSpPr/>
              <p:nvPr/>
            </p:nvSpPr>
            <p:spPr bwMode="auto">
              <a:xfrm>
                <a:off x="5981782" y="3104233"/>
                <a:ext cx="303709" cy="303709"/>
              </a:xfrm>
              <a:custGeom>
                <a:avLst/>
                <a:gdLst>
                  <a:gd name="T0" fmla="*/ 44 w 176"/>
                  <a:gd name="T1" fmla="*/ 132 h 176"/>
                  <a:gd name="T2" fmla="*/ 78 w 176"/>
                  <a:gd name="T3" fmla="*/ 126 h 176"/>
                  <a:gd name="T4" fmla="*/ 170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4 w 176"/>
                  <a:gd name="T23" fmla="*/ 28 h 176"/>
                  <a:gd name="T24" fmla="*/ 159 w 176"/>
                  <a:gd name="T25" fmla="*/ 34 h 176"/>
                  <a:gd name="T26" fmla="*/ 142 w 176"/>
                  <a:gd name="T27" fmla="*/ 17 h 176"/>
                  <a:gd name="T28" fmla="*/ 148 w 176"/>
                  <a:gd name="T29" fmla="*/ 12 h 176"/>
                  <a:gd name="T30" fmla="*/ 137 w 176"/>
                  <a:gd name="T31" fmla="*/ 22 h 176"/>
                  <a:gd name="T32" fmla="*/ 154 w 176"/>
                  <a:gd name="T33" fmla="*/ 39 h 176"/>
                  <a:gd name="T34" fmla="*/ 80 w 176"/>
                  <a:gd name="T35" fmla="*/ 113 h 176"/>
                  <a:gd name="T36" fmla="*/ 80 w 176"/>
                  <a:gd name="T37" fmla="*/ 96 h 176"/>
                  <a:gd name="T38" fmla="*/ 63 w 176"/>
                  <a:gd name="T39" fmla="*/ 96 h 176"/>
                  <a:gd name="T40" fmla="*/ 137 w 176"/>
                  <a:gd name="T41" fmla="*/ 22 h 176"/>
                  <a:gd name="T42" fmla="*/ 57 w 176"/>
                  <a:gd name="T43" fmla="*/ 104 h 176"/>
                  <a:gd name="T44" fmla="*/ 72 w 176"/>
                  <a:gd name="T45" fmla="*/ 104 h 176"/>
                  <a:gd name="T46" fmla="*/ 72 w 176"/>
                  <a:gd name="T47" fmla="*/ 119 h 176"/>
                  <a:gd name="T48" fmla="*/ 54 w 176"/>
                  <a:gd name="T49" fmla="*/ 122 h 176"/>
                  <a:gd name="T50" fmla="*/ 57 w 176"/>
                  <a:gd name="T51" fmla="*/ 104 h 176"/>
                  <a:gd name="T52" fmla="*/ 172 w 176"/>
                  <a:gd name="T53" fmla="*/ 60 h 176"/>
                  <a:gd name="T54" fmla="*/ 168 w 176"/>
                  <a:gd name="T55" fmla="*/ 64 h 176"/>
                  <a:gd name="T56" fmla="*/ 168 w 176"/>
                  <a:gd name="T57" fmla="*/ 152 h 176"/>
                  <a:gd name="T58" fmla="*/ 152 w 176"/>
                  <a:gd name="T59" fmla="*/ 168 h 176"/>
                  <a:gd name="T60" fmla="*/ 24 w 176"/>
                  <a:gd name="T61" fmla="*/ 168 h 176"/>
                  <a:gd name="T62" fmla="*/ 8 w 176"/>
                  <a:gd name="T63" fmla="*/ 152 h 176"/>
                  <a:gd name="T64" fmla="*/ 8 w 176"/>
                  <a:gd name="T65" fmla="*/ 24 h 176"/>
                  <a:gd name="T66" fmla="*/ 24 w 176"/>
                  <a:gd name="T67" fmla="*/ 8 h 176"/>
                  <a:gd name="T68" fmla="*/ 112 w 176"/>
                  <a:gd name="T69" fmla="*/ 8 h 176"/>
                  <a:gd name="T70" fmla="*/ 116 w 176"/>
                  <a:gd name="T71" fmla="*/ 4 h 176"/>
                  <a:gd name="T72" fmla="*/ 112 w 176"/>
                  <a:gd name="T73" fmla="*/ 0 h 176"/>
                  <a:gd name="T74" fmla="*/ 24 w 176"/>
                  <a:gd name="T75" fmla="*/ 0 h 176"/>
                  <a:gd name="T76" fmla="*/ 0 w 176"/>
                  <a:gd name="T77" fmla="*/ 24 h 176"/>
                  <a:gd name="T78" fmla="*/ 0 w 176"/>
                  <a:gd name="T79" fmla="*/ 152 h 176"/>
                  <a:gd name="T80" fmla="*/ 24 w 176"/>
                  <a:gd name="T81" fmla="*/ 176 h 176"/>
                  <a:gd name="T82" fmla="*/ 152 w 176"/>
                  <a:gd name="T83" fmla="*/ 176 h 176"/>
                  <a:gd name="T84" fmla="*/ 176 w 176"/>
                  <a:gd name="T85" fmla="*/ 152 h 176"/>
                  <a:gd name="T86" fmla="*/ 176 w 176"/>
                  <a:gd name="T87" fmla="*/ 64 h 176"/>
                  <a:gd name="T88" fmla="*/ 172 w 176"/>
                  <a:gd name="T89"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44" y="132"/>
                    </a:moveTo>
                    <a:cubicBezTo>
                      <a:pt x="78" y="126"/>
                      <a:pt x="78" y="126"/>
                      <a:pt x="78" y="126"/>
                    </a:cubicBezTo>
                    <a:cubicBezTo>
                      <a:pt x="170" y="34"/>
                      <a:pt x="170" y="34"/>
                      <a:pt x="170" y="34"/>
                    </a:cubicBezTo>
                    <a:cubicBezTo>
                      <a:pt x="174" y="31"/>
                      <a:pt x="176" y="26"/>
                      <a:pt x="176" y="20"/>
                    </a:cubicBezTo>
                    <a:cubicBezTo>
                      <a:pt x="176" y="9"/>
                      <a:pt x="167" y="0"/>
                      <a:pt x="156" y="0"/>
                    </a:cubicBezTo>
                    <a:cubicBezTo>
                      <a:pt x="150" y="0"/>
                      <a:pt x="145" y="2"/>
                      <a:pt x="142" y="6"/>
                    </a:cubicBezTo>
                    <a:cubicBezTo>
                      <a:pt x="50" y="98"/>
                      <a:pt x="50" y="98"/>
                      <a:pt x="50" y="98"/>
                    </a:cubicBezTo>
                    <a:lnTo>
                      <a:pt x="44" y="132"/>
                    </a:lnTo>
                    <a:close/>
                    <a:moveTo>
                      <a:pt x="148" y="12"/>
                    </a:moveTo>
                    <a:cubicBezTo>
                      <a:pt x="150" y="9"/>
                      <a:pt x="153" y="8"/>
                      <a:pt x="156" y="8"/>
                    </a:cubicBezTo>
                    <a:cubicBezTo>
                      <a:pt x="163" y="8"/>
                      <a:pt x="168" y="13"/>
                      <a:pt x="168" y="20"/>
                    </a:cubicBezTo>
                    <a:cubicBezTo>
                      <a:pt x="168" y="23"/>
                      <a:pt x="167" y="26"/>
                      <a:pt x="164" y="28"/>
                    </a:cubicBezTo>
                    <a:cubicBezTo>
                      <a:pt x="159" y="34"/>
                      <a:pt x="159" y="34"/>
                      <a:pt x="159" y="34"/>
                    </a:cubicBezTo>
                    <a:cubicBezTo>
                      <a:pt x="142" y="17"/>
                      <a:pt x="142" y="17"/>
                      <a:pt x="142" y="17"/>
                    </a:cubicBezTo>
                    <a:lnTo>
                      <a:pt x="148" y="12"/>
                    </a:lnTo>
                    <a:close/>
                    <a:moveTo>
                      <a:pt x="137" y="22"/>
                    </a:moveTo>
                    <a:cubicBezTo>
                      <a:pt x="154" y="39"/>
                      <a:pt x="154" y="39"/>
                      <a:pt x="154" y="39"/>
                    </a:cubicBezTo>
                    <a:cubicBezTo>
                      <a:pt x="80" y="113"/>
                      <a:pt x="80" y="113"/>
                      <a:pt x="80" y="113"/>
                    </a:cubicBezTo>
                    <a:cubicBezTo>
                      <a:pt x="80" y="96"/>
                      <a:pt x="80" y="96"/>
                      <a:pt x="80" y="96"/>
                    </a:cubicBezTo>
                    <a:cubicBezTo>
                      <a:pt x="63" y="96"/>
                      <a:pt x="63" y="96"/>
                      <a:pt x="63" y="96"/>
                    </a:cubicBezTo>
                    <a:lnTo>
                      <a:pt x="137" y="22"/>
                    </a:lnTo>
                    <a:close/>
                    <a:moveTo>
                      <a:pt x="57" y="104"/>
                    </a:moveTo>
                    <a:cubicBezTo>
                      <a:pt x="72" y="104"/>
                      <a:pt x="72" y="104"/>
                      <a:pt x="72" y="104"/>
                    </a:cubicBezTo>
                    <a:cubicBezTo>
                      <a:pt x="72" y="119"/>
                      <a:pt x="72" y="119"/>
                      <a:pt x="72" y="119"/>
                    </a:cubicBezTo>
                    <a:cubicBezTo>
                      <a:pt x="54" y="122"/>
                      <a:pt x="54" y="122"/>
                      <a:pt x="54" y="122"/>
                    </a:cubicBezTo>
                    <a:lnTo>
                      <a:pt x="57"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5" y="168"/>
                      <a:pt x="8" y="161"/>
                      <a:pt x="8" y="152"/>
                    </a:cubicBezTo>
                    <a:cubicBezTo>
                      <a:pt x="8" y="24"/>
                      <a:pt x="8" y="24"/>
                      <a:pt x="8" y="24"/>
                    </a:cubicBezTo>
                    <a:cubicBezTo>
                      <a:pt x="8" y="15"/>
                      <a:pt x="15" y="8"/>
                      <a:pt x="24" y="8"/>
                    </a:cubicBezTo>
                    <a:cubicBezTo>
                      <a:pt x="112" y="8"/>
                      <a:pt x="112" y="8"/>
                      <a:pt x="112" y="8"/>
                    </a:cubicBezTo>
                    <a:cubicBezTo>
                      <a:pt x="114" y="8"/>
                      <a:pt x="116" y="6"/>
                      <a:pt x="116" y="4"/>
                    </a:cubicBezTo>
                    <a:cubicBezTo>
                      <a:pt x="116" y="2"/>
                      <a:pt x="114"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5" y="176"/>
                      <a:pt x="176" y="165"/>
                      <a:pt x="176" y="152"/>
                    </a:cubicBezTo>
                    <a:cubicBezTo>
                      <a:pt x="176" y="64"/>
                      <a:pt x="176" y="64"/>
                      <a:pt x="176" y="64"/>
                    </a:cubicBezTo>
                    <a:cubicBezTo>
                      <a:pt x="176" y="62"/>
                      <a:pt x="174" y="60"/>
                      <a:pt x="172" y="60"/>
                    </a:cubicBezTo>
                  </a:path>
                </a:pathLst>
              </a:custGeom>
              <a:solidFill>
                <a:sysClr val="window" lastClr="FFFFFF"/>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400" b="0" i="0" u="none" strike="noStrike" kern="0" cap="none" spc="0" normalizeH="0" baseline="0" noProof="0">
                  <a:ln>
                    <a:noFill/>
                  </a:ln>
                  <a:solidFill>
                    <a:prstClr val="white">
                      <a:lumMod val="50000"/>
                    </a:prstClr>
                  </a:solidFill>
                  <a:effectLst/>
                  <a:uLnTx/>
                  <a:uFillTx/>
                  <a:latin typeface="微软雅黑" panose="020B0503020204020204" pitchFamily="34" charset="-122"/>
                  <a:ea typeface="微软雅黑"/>
                  <a:cs typeface="+mn-cs"/>
                </a:endParaRPr>
              </a:p>
            </p:txBody>
          </p:sp>
        </p:grpSp>
      </p:grpSp>
      <p:sp>
        <p:nvSpPr>
          <p:cNvPr id="3" name="Freeform 9">
            <a:extLst>
              <a:ext uri="{FF2B5EF4-FFF2-40B4-BE49-F238E27FC236}">
                <a16:creationId xmlns:a16="http://schemas.microsoft.com/office/drawing/2014/main" id="{199BFCBC-E3E2-999D-E947-0EB3E2F5663D}"/>
              </a:ext>
            </a:extLst>
          </p:cNvPr>
          <p:cNvSpPr/>
          <p:nvPr/>
        </p:nvSpPr>
        <p:spPr>
          <a:xfrm>
            <a:off x="4348627" y="4270770"/>
            <a:ext cx="2983883" cy="2159034"/>
          </a:xfrm>
          <a:custGeom>
            <a:avLst/>
            <a:gdLst/>
            <a:ahLst/>
            <a:cxnLst/>
            <a:rect l="l" t="t" r="r" b="b"/>
            <a:pathLst>
              <a:path w="3810430" h="3105500">
                <a:moveTo>
                  <a:pt x="0" y="0"/>
                </a:moveTo>
                <a:lnTo>
                  <a:pt x="3810429" y="0"/>
                </a:lnTo>
                <a:lnTo>
                  <a:pt x="3810429" y="3105500"/>
                </a:lnTo>
                <a:lnTo>
                  <a:pt x="0" y="31055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69" name="TextBox 68">
            <a:extLst>
              <a:ext uri="{FF2B5EF4-FFF2-40B4-BE49-F238E27FC236}">
                <a16:creationId xmlns:a16="http://schemas.microsoft.com/office/drawing/2014/main" id="{69A670DF-25DF-C4F8-3A22-053A6CCC0354}"/>
              </a:ext>
            </a:extLst>
          </p:cNvPr>
          <p:cNvSpPr txBox="1"/>
          <p:nvPr/>
        </p:nvSpPr>
        <p:spPr>
          <a:xfrm>
            <a:off x="65260" y="3751660"/>
            <a:ext cx="2838389" cy="2677656"/>
          </a:xfrm>
          <a:prstGeom prst="rect">
            <a:avLst/>
          </a:prstGeom>
          <a:solidFill>
            <a:srgbClr val="F66085"/>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rPr>
              <a:t>P</a:t>
            </a:r>
            <a:r>
              <a:rPr kumimoji="0" lang="vi-VN" sz="24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rPr>
              <a:t>hải tạo ra được môi trường học tập thân thiện giữa thầy và trò, để các em không có cảm giác áp lực, sợ hãi việc học Tiếng Việt</a:t>
            </a:r>
            <a:endParaRPr kumimoji="0" lang="en-US" sz="24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71" name="TextBox 70">
            <a:extLst>
              <a:ext uri="{FF2B5EF4-FFF2-40B4-BE49-F238E27FC236}">
                <a16:creationId xmlns:a16="http://schemas.microsoft.com/office/drawing/2014/main" id="{7A929A1A-DE06-BC62-4B19-B272930934AB}"/>
              </a:ext>
            </a:extLst>
          </p:cNvPr>
          <p:cNvSpPr txBox="1"/>
          <p:nvPr/>
        </p:nvSpPr>
        <p:spPr>
          <a:xfrm>
            <a:off x="742126" y="1812766"/>
            <a:ext cx="3308764" cy="1569660"/>
          </a:xfrm>
          <a:prstGeom prst="rect">
            <a:avLst/>
          </a:prstGeom>
          <a:solidFill>
            <a:srgbClr val="FFC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rPr>
              <a:t>Tôi phải chú ý đến tính vừa sức, không đưa ra những yêu cầu quá cao đối với học sinh</a:t>
            </a:r>
            <a:endParaRPr kumimoji="0" lang="en-US" sz="32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72" name="TextBox 71">
            <a:extLst>
              <a:ext uri="{FF2B5EF4-FFF2-40B4-BE49-F238E27FC236}">
                <a16:creationId xmlns:a16="http://schemas.microsoft.com/office/drawing/2014/main" id="{40537E9E-8EAE-57D3-DBC4-6FCE7532040F}"/>
              </a:ext>
            </a:extLst>
          </p:cNvPr>
          <p:cNvSpPr txBox="1"/>
          <p:nvPr/>
        </p:nvSpPr>
        <p:spPr>
          <a:xfrm>
            <a:off x="4297691" y="1289170"/>
            <a:ext cx="3577947" cy="1938992"/>
          </a:xfrm>
          <a:prstGeom prst="rect">
            <a:avLst/>
          </a:prstGeom>
          <a:solidFill>
            <a:srgbClr val="E580C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rPr>
              <a:t>T</a:t>
            </a:r>
            <a:r>
              <a:rPr kumimoji="0" lang="vi-VN" sz="24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rPr>
              <a:t>hư khen theo tuần, tháng, đăng lên nhóm zalo của lớp để phụ huynh cùng xem và động viên các em phấn đấu</a:t>
            </a:r>
            <a:endParaRPr kumimoji="0" lang="en-US" sz="32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73" name="TextBox 72">
            <a:extLst>
              <a:ext uri="{FF2B5EF4-FFF2-40B4-BE49-F238E27FC236}">
                <a16:creationId xmlns:a16="http://schemas.microsoft.com/office/drawing/2014/main" id="{8D44F954-51E4-C644-AD56-91367BB662E1}"/>
              </a:ext>
            </a:extLst>
          </p:cNvPr>
          <p:cNvSpPr txBox="1"/>
          <p:nvPr/>
        </p:nvSpPr>
        <p:spPr>
          <a:xfrm>
            <a:off x="8141112" y="1873292"/>
            <a:ext cx="3577947" cy="1569660"/>
          </a:xfrm>
          <a:prstGeom prst="rect">
            <a:avLst/>
          </a:prstGeom>
          <a:solidFill>
            <a:srgbClr val="DBE6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Tôi phải tạo ra những tình huống để kích thích, khuyến khích các em thi đua với nhau</a:t>
            </a:r>
            <a:endParaRPr kumimoji="0" lang="en-US" sz="3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4" name="TextBox 73">
            <a:extLst>
              <a:ext uri="{FF2B5EF4-FFF2-40B4-BE49-F238E27FC236}">
                <a16:creationId xmlns:a16="http://schemas.microsoft.com/office/drawing/2014/main" id="{5B2DA824-579C-9EB7-D498-7080F8EB00AE}"/>
              </a:ext>
            </a:extLst>
          </p:cNvPr>
          <p:cNvSpPr txBox="1"/>
          <p:nvPr/>
        </p:nvSpPr>
        <p:spPr>
          <a:xfrm>
            <a:off x="9061548" y="3954786"/>
            <a:ext cx="2974204" cy="2308324"/>
          </a:xfrm>
          <a:prstGeom prst="rect">
            <a:avLst/>
          </a:prstGeom>
          <a:solidFill>
            <a:srgbClr val="FFC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vi-VN"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hủ động tổ chức, hướng dẫn cho học sinh vận dụng kiến thức vào các tình huống và thực tế cuộc sống</a:t>
            </a:r>
            <a:endParaRPr kumimoji="0" lang="en-US" sz="3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811810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fade">
                                      <p:cBhvr>
                                        <p:cTn id="38" dur="500"/>
                                        <p:tgtEl>
                                          <p:spTgt spid="7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9" grpId="0" animBg="1"/>
      <p:bldP spid="71" grpId="0" animBg="1"/>
      <p:bldP spid="72" grpId="0" animBg="1"/>
      <p:bldP spid="73" grpId="0" animBg="1"/>
      <p:bldP spid="7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sp>
        <p:nvSpPr>
          <p:cNvPr id="5" name="文本框 4"/>
          <p:cNvSpPr txBox="1"/>
          <p:nvPr/>
        </p:nvSpPr>
        <p:spPr>
          <a:xfrm>
            <a:off x="1358587" y="457238"/>
            <a:ext cx="107148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smtClean="0">
                <a:ln>
                  <a:noFill/>
                </a:ln>
                <a:solidFill>
                  <a:srgbClr val="BF3B72"/>
                </a:solidFill>
                <a:effectLst/>
                <a:uLnTx/>
                <a:uFillTx/>
                <a:latin typeface="Cambria" panose="02040503050406030204" pitchFamily="18" charset="0"/>
                <a:ea typeface="微软雅黑"/>
                <a:cs typeface="+mn-cs"/>
              </a:rPr>
              <a:t>4</a:t>
            </a:r>
            <a:r>
              <a:rPr kumimoji="1" lang="vi-VN" altLang="zh-CN" sz="3200" b="1" i="0" u="none" strike="noStrike" kern="1200" cap="none" spc="0" normalizeH="0" baseline="0" noProof="0" dirty="0" smtClean="0">
                <a:ln>
                  <a:noFill/>
                </a:ln>
                <a:solidFill>
                  <a:srgbClr val="BF3B72"/>
                </a:solidFill>
                <a:effectLst/>
                <a:uLnTx/>
                <a:uFillTx/>
                <a:latin typeface="Cambria" panose="02040503050406030204" pitchFamily="18" charset="0"/>
                <a:ea typeface="微软雅黑"/>
                <a:cs typeface="+mn-cs"/>
              </a:rPr>
              <a:t>.3</a:t>
            </a:r>
            <a:r>
              <a:rPr kumimoji="1" lang="vi-VN" altLang="zh-CN" sz="32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Biện pháp 3: Tổ chức hoạt động dạy học dưới dạng các trò chơi-Gameshow. </a:t>
            </a:r>
            <a:endParaRPr kumimoji="1" lang="zh-CN" altLang="en-US" sz="32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endParaRPr>
          </a:p>
        </p:txBody>
      </p:sp>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2" name="Freeform 22">
            <a:extLst>
              <a:ext uri="{FF2B5EF4-FFF2-40B4-BE49-F238E27FC236}">
                <a16:creationId xmlns:a16="http://schemas.microsoft.com/office/drawing/2014/main" id="{537A1DA9-9152-CD99-5E35-AD8DF0308B43}"/>
              </a:ext>
            </a:extLst>
          </p:cNvPr>
          <p:cNvSpPr/>
          <p:nvPr/>
        </p:nvSpPr>
        <p:spPr>
          <a:xfrm>
            <a:off x="460434" y="3663707"/>
            <a:ext cx="4111565" cy="2737055"/>
          </a:xfrm>
          <a:custGeom>
            <a:avLst/>
            <a:gdLst/>
            <a:ahLst/>
            <a:cxnLst/>
            <a:rect l="l" t="t" r="r" b="b"/>
            <a:pathLst>
              <a:path w="2622566" h="1894804">
                <a:moveTo>
                  <a:pt x="0" y="0"/>
                </a:moveTo>
                <a:lnTo>
                  <a:pt x="2622565" y="0"/>
                </a:lnTo>
                <a:lnTo>
                  <a:pt x="2622565" y="1894804"/>
                </a:lnTo>
                <a:lnTo>
                  <a:pt x="0" y="189480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8" name="组合 18">
            <a:extLst>
              <a:ext uri="{FF2B5EF4-FFF2-40B4-BE49-F238E27FC236}">
                <a16:creationId xmlns:a16="http://schemas.microsoft.com/office/drawing/2014/main" id="{9DA0B856-5438-148F-98A3-C67F3420D4C8}"/>
              </a:ext>
            </a:extLst>
          </p:cNvPr>
          <p:cNvGrpSpPr/>
          <p:nvPr/>
        </p:nvGrpSpPr>
        <p:grpSpPr>
          <a:xfrm>
            <a:off x="1358587" y="2056504"/>
            <a:ext cx="543878" cy="543878"/>
            <a:chOff x="8981" y="3277"/>
            <a:chExt cx="1142" cy="1142"/>
          </a:xfrm>
        </p:grpSpPr>
        <p:sp>
          <p:nvSpPr>
            <p:cNvPr id="9" name="椭圆 5">
              <a:extLst>
                <a:ext uri="{FF2B5EF4-FFF2-40B4-BE49-F238E27FC236}">
                  <a16:creationId xmlns:a16="http://schemas.microsoft.com/office/drawing/2014/main" id="{B6442B97-4333-9F94-FDC2-74009B56B702}"/>
                </a:ext>
              </a:extLst>
            </p:cNvPr>
            <p:cNvSpPr/>
            <p:nvPr/>
          </p:nvSpPr>
          <p:spPr bwMode="auto">
            <a:xfrm>
              <a:off x="8981" y="3277"/>
              <a:ext cx="1142" cy="1142"/>
            </a:xfrm>
            <a:prstGeom prst="ellipse">
              <a:avLst/>
            </a:prstGeom>
            <a:solidFill>
              <a:srgbClr val="71D2C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
                <a:ea typeface="字魂35号-经典雅黑" panose="00000500000000000000" pitchFamily="2" charset="-122"/>
                <a:cs typeface="+mn-ea"/>
                <a:sym typeface=""/>
              </a:endParaRPr>
            </a:p>
          </p:txBody>
        </p:sp>
        <p:sp>
          <p:nvSpPr>
            <p:cNvPr id="10" name="Freeform 46">
              <a:extLst>
                <a:ext uri="{FF2B5EF4-FFF2-40B4-BE49-F238E27FC236}">
                  <a16:creationId xmlns:a16="http://schemas.microsoft.com/office/drawing/2014/main" id="{D7244E0E-208B-C76F-8163-D1FF65B9F5A3}"/>
                </a:ext>
              </a:extLst>
            </p:cNvPr>
            <p:cNvSpPr>
              <a:spLocks noEditPoints="1"/>
            </p:cNvSpPr>
            <p:nvPr/>
          </p:nvSpPr>
          <p:spPr bwMode="auto">
            <a:xfrm>
              <a:off x="9229" y="3490"/>
              <a:ext cx="692" cy="766"/>
            </a:xfrm>
            <a:custGeom>
              <a:avLst/>
              <a:gdLst>
                <a:gd name="T0" fmla="*/ 218 w 221"/>
                <a:gd name="T1" fmla="*/ 82 h 245"/>
                <a:gd name="T2" fmla="*/ 212 w 221"/>
                <a:gd name="T3" fmla="*/ 72 h 245"/>
                <a:gd name="T4" fmla="*/ 127 w 221"/>
                <a:gd name="T5" fmla="*/ 8 h 245"/>
                <a:gd name="T6" fmla="*/ 90 w 221"/>
                <a:gd name="T7" fmla="*/ 14 h 245"/>
                <a:gd name="T8" fmla="*/ 1 w 221"/>
                <a:gd name="T9" fmla="*/ 134 h 245"/>
                <a:gd name="T10" fmla="*/ 19 w 221"/>
                <a:gd name="T11" fmla="*/ 190 h 245"/>
                <a:gd name="T12" fmla="*/ 86 w 221"/>
                <a:gd name="T13" fmla="*/ 240 h 245"/>
                <a:gd name="T14" fmla="*/ 114 w 221"/>
                <a:gd name="T15" fmla="*/ 237 h 245"/>
                <a:gd name="T16" fmla="*/ 114 w 221"/>
                <a:gd name="T17" fmla="*/ 237 h 245"/>
                <a:gd name="T18" fmla="*/ 22 w 221"/>
                <a:gd name="T19" fmla="*/ 177 h 245"/>
                <a:gd name="T20" fmla="*/ 28 w 221"/>
                <a:gd name="T21" fmla="*/ 155 h 245"/>
                <a:gd name="T22" fmla="*/ 32 w 221"/>
                <a:gd name="T23" fmla="*/ 160 h 245"/>
                <a:gd name="T24" fmla="*/ 22 w 221"/>
                <a:gd name="T25" fmla="*/ 177 h 245"/>
                <a:gd name="T26" fmla="*/ 107 w 221"/>
                <a:gd name="T27" fmla="*/ 233 h 245"/>
                <a:gd name="T28" fmla="*/ 90 w 221"/>
                <a:gd name="T29" fmla="*/ 234 h 245"/>
                <a:gd name="T30" fmla="*/ 36 w 221"/>
                <a:gd name="T31" fmla="*/ 170 h 245"/>
                <a:gd name="T32" fmla="*/ 32 w 221"/>
                <a:gd name="T33" fmla="*/ 149 h 245"/>
                <a:gd name="T34" fmla="*/ 96 w 221"/>
                <a:gd name="T35" fmla="*/ 18 h 245"/>
                <a:gd name="T36" fmla="*/ 108 w 221"/>
                <a:gd name="T37" fmla="*/ 10 h 245"/>
                <a:gd name="T38" fmla="*/ 207 w 221"/>
                <a:gd name="T39" fmla="*/ 78 h 245"/>
                <a:gd name="T40" fmla="*/ 212 w 221"/>
                <a:gd name="T41" fmla="*/ 88 h 245"/>
                <a:gd name="T42" fmla="*/ 108 w 221"/>
                <a:gd name="T43" fmla="*/ 232 h 245"/>
                <a:gd name="T44" fmla="*/ 191 w 221"/>
                <a:gd name="T45" fmla="*/ 100 h 245"/>
                <a:gd name="T46" fmla="*/ 109 w 221"/>
                <a:gd name="T47" fmla="*/ 29 h 245"/>
                <a:gd name="T48" fmla="*/ 186 w 221"/>
                <a:gd name="T49" fmla="*/ 107 h 245"/>
                <a:gd name="T50" fmla="*/ 96 w 221"/>
                <a:gd name="T51" fmla="*/ 48 h 245"/>
                <a:gd name="T52" fmla="*/ 186 w 221"/>
                <a:gd name="T53" fmla="*/ 107 h 245"/>
                <a:gd name="T54" fmla="*/ 172 w 221"/>
                <a:gd name="T55" fmla="*/ 125 h 245"/>
                <a:gd name="T56" fmla="*/ 91 w 221"/>
                <a:gd name="T57" fmla="*/ 54 h 245"/>
                <a:gd name="T58" fmla="*/ 77 w 221"/>
                <a:gd name="T59" fmla="*/ 72 h 245"/>
                <a:gd name="T60" fmla="*/ 167 w 221"/>
                <a:gd name="T61" fmla="*/ 131 h 245"/>
                <a:gd name="T62" fmla="*/ 77 w 221"/>
                <a:gd name="T63" fmla="*/ 72 h 245"/>
                <a:gd name="T64" fmla="*/ 112 w 221"/>
                <a:gd name="T65" fmla="*/ 111 h 245"/>
                <a:gd name="T66" fmla="*/ 151 w 221"/>
                <a:gd name="T67" fmla="*/ 149 h 245"/>
                <a:gd name="T68" fmla="*/ 132 w 221"/>
                <a:gd name="T69" fmla="*/ 175 h 245"/>
                <a:gd name="T70" fmla="*/ 93 w 221"/>
                <a:gd name="T71" fmla="*/ 136 h 245"/>
                <a:gd name="T72" fmla="*/ 132 w 221"/>
                <a:gd name="T73" fmla="*/ 175 h 245"/>
                <a:gd name="T74" fmla="*/ 123 w 221"/>
                <a:gd name="T75" fmla="*/ 186 h 245"/>
                <a:gd name="T76" fmla="*/ 84 w 221"/>
                <a:gd name="T77" fmla="*/ 14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245">
                  <a:moveTo>
                    <a:pt x="215" y="103"/>
                  </a:moveTo>
                  <a:cubicBezTo>
                    <a:pt x="221" y="95"/>
                    <a:pt x="220" y="87"/>
                    <a:pt x="218" y="82"/>
                  </a:cubicBezTo>
                  <a:cubicBezTo>
                    <a:pt x="216" y="76"/>
                    <a:pt x="212" y="73"/>
                    <a:pt x="212" y="73"/>
                  </a:cubicBezTo>
                  <a:cubicBezTo>
                    <a:pt x="212" y="72"/>
                    <a:pt x="212" y="72"/>
                    <a:pt x="212" y="72"/>
                  </a:cubicBezTo>
                  <a:cubicBezTo>
                    <a:pt x="212" y="72"/>
                    <a:pt x="212" y="72"/>
                    <a:pt x="212" y="72"/>
                  </a:cubicBezTo>
                  <a:cubicBezTo>
                    <a:pt x="212" y="72"/>
                    <a:pt x="145" y="21"/>
                    <a:pt x="127" y="8"/>
                  </a:cubicBezTo>
                  <a:cubicBezTo>
                    <a:pt x="117" y="0"/>
                    <a:pt x="107" y="2"/>
                    <a:pt x="101" y="5"/>
                  </a:cubicBezTo>
                  <a:cubicBezTo>
                    <a:pt x="94" y="8"/>
                    <a:pt x="90" y="13"/>
                    <a:pt x="90" y="14"/>
                  </a:cubicBezTo>
                  <a:cubicBezTo>
                    <a:pt x="0" y="132"/>
                    <a:pt x="0" y="132"/>
                    <a:pt x="0" y="132"/>
                  </a:cubicBezTo>
                  <a:cubicBezTo>
                    <a:pt x="1" y="134"/>
                    <a:pt x="1" y="134"/>
                    <a:pt x="1" y="134"/>
                  </a:cubicBezTo>
                  <a:cubicBezTo>
                    <a:pt x="18" y="189"/>
                    <a:pt x="18" y="189"/>
                    <a:pt x="18" y="189"/>
                  </a:cubicBezTo>
                  <a:cubicBezTo>
                    <a:pt x="19" y="190"/>
                    <a:pt x="19" y="190"/>
                    <a:pt x="19" y="190"/>
                  </a:cubicBezTo>
                  <a:cubicBezTo>
                    <a:pt x="19" y="190"/>
                    <a:pt x="74" y="231"/>
                    <a:pt x="86" y="240"/>
                  </a:cubicBezTo>
                  <a:cubicBezTo>
                    <a:pt x="86" y="240"/>
                    <a:pt x="86" y="240"/>
                    <a:pt x="86" y="240"/>
                  </a:cubicBezTo>
                  <a:cubicBezTo>
                    <a:pt x="93" y="245"/>
                    <a:pt x="100" y="245"/>
                    <a:pt x="105" y="242"/>
                  </a:cubicBezTo>
                  <a:cubicBezTo>
                    <a:pt x="110" y="240"/>
                    <a:pt x="113" y="237"/>
                    <a:pt x="114" y="237"/>
                  </a:cubicBezTo>
                  <a:cubicBezTo>
                    <a:pt x="114" y="237"/>
                    <a:pt x="114" y="237"/>
                    <a:pt x="114" y="237"/>
                  </a:cubicBezTo>
                  <a:cubicBezTo>
                    <a:pt x="114" y="237"/>
                    <a:pt x="114" y="237"/>
                    <a:pt x="114" y="237"/>
                  </a:cubicBezTo>
                  <a:cubicBezTo>
                    <a:pt x="114" y="237"/>
                    <a:pt x="206" y="116"/>
                    <a:pt x="215" y="103"/>
                  </a:cubicBezTo>
                  <a:close/>
                  <a:moveTo>
                    <a:pt x="22" y="177"/>
                  </a:moveTo>
                  <a:cubicBezTo>
                    <a:pt x="11" y="142"/>
                    <a:pt x="11" y="142"/>
                    <a:pt x="11" y="142"/>
                  </a:cubicBezTo>
                  <a:cubicBezTo>
                    <a:pt x="28" y="155"/>
                    <a:pt x="28" y="155"/>
                    <a:pt x="28" y="155"/>
                  </a:cubicBezTo>
                  <a:cubicBezTo>
                    <a:pt x="28" y="155"/>
                    <a:pt x="28" y="155"/>
                    <a:pt x="29" y="156"/>
                  </a:cubicBezTo>
                  <a:cubicBezTo>
                    <a:pt x="30" y="157"/>
                    <a:pt x="31" y="158"/>
                    <a:pt x="32" y="160"/>
                  </a:cubicBezTo>
                  <a:cubicBezTo>
                    <a:pt x="32" y="162"/>
                    <a:pt x="32" y="163"/>
                    <a:pt x="31" y="166"/>
                  </a:cubicBezTo>
                  <a:cubicBezTo>
                    <a:pt x="28" y="170"/>
                    <a:pt x="24" y="174"/>
                    <a:pt x="22" y="177"/>
                  </a:cubicBezTo>
                  <a:close/>
                  <a:moveTo>
                    <a:pt x="108" y="232"/>
                  </a:moveTo>
                  <a:cubicBezTo>
                    <a:pt x="108" y="232"/>
                    <a:pt x="108" y="233"/>
                    <a:pt x="107" y="233"/>
                  </a:cubicBezTo>
                  <a:cubicBezTo>
                    <a:pt x="105" y="235"/>
                    <a:pt x="103" y="236"/>
                    <a:pt x="100" y="237"/>
                  </a:cubicBezTo>
                  <a:cubicBezTo>
                    <a:pt x="97" y="237"/>
                    <a:pt x="94" y="237"/>
                    <a:pt x="90" y="234"/>
                  </a:cubicBezTo>
                  <a:cubicBezTo>
                    <a:pt x="80" y="227"/>
                    <a:pt x="34" y="192"/>
                    <a:pt x="25" y="185"/>
                  </a:cubicBezTo>
                  <a:cubicBezTo>
                    <a:pt x="27" y="182"/>
                    <a:pt x="32" y="176"/>
                    <a:pt x="36" y="170"/>
                  </a:cubicBezTo>
                  <a:cubicBezTo>
                    <a:pt x="40" y="165"/>
                    <a:pt x="39" y="159"/>
                    <a:pt x="37" y="155"/>
                  </a:cubicBezTo>
                  <a:cubicBezTo>
                    <a:pt x="35" y="151"/>
                    <a:pt x="32" y="149"/>
                    <a:pt x="32" y="149"/>
                  </a:cubicBezTo>
                  <a:cubicBezTo>
                    <a:pt x="9" y="132"/>
                    <a:pt x="9" y="132"/>
                    <a:pt x="9" y="132"/>
                  </a:cubicBezTo>
                  <a:cubicBezTo>
                    <a:pt x="96" y="18"/>
                    <a:pt x="96" y="18"/>
                    <a:pt x="96" y="18"/>
                  </a:cubicBezTo>
                  <a:cubicBezTo>
                    <a:pt x="96" y="18"/>
                    <a:pt x="97" y="17"/>
                    <a:pt x="98" y="16"/>
                  </a:cubicBezTo>
                  <a:cubicBezTo>
                    <a:pt x="100" y="14"/>
                    <a:pt x="104" y="11"/>
                    <a:pt x="108" y="10"/>
                  </a:cubicBezTo>
                  <a:cubicBezTo>
                    <a:pt x="112" y="9"/>
                    <a:pt x="117" y="9"/>
                    <a:pt x="123" y="13"/>
                  </a:cubicBezTo>
                  <a:cubicBezTo>
                    <a:pt x="140" y="26"/>
                    <a:pt x="203" y="74"/>
                    <a:pt x="207" y="78"/>
                  </a:cubicBezTo>
                  <a:cubicBezTo>
                    <a:pt x="208" y="78"/>
                    <a:pt x="208" y="79"/>
                    <a:pt x="209" y="79"/>
                  </a:cubicBezTo>
                  <a:cubicBezTo>
                    <a:pt x="210" y="81"/>
                    <a:pt x="212" y="84"/>
                    <a:pt x="212" y="88"/>
                  </a:cubicBezTo>
                  <a:cubicBezTo>
                    <a:pt x="213" y="91"/>
                    <a:pt x="213" y="95"/>
                    <a:pt x="210" y="99"/>
                  </a:cubicBezTo>
                  <a:cubicBezTo>
                    <a:pt x="200" y="111"/>
                    <a:pt x="113" y="226"/>
                    <a:pt x="108" y="232"/>
                  </a:cubicBezTo>
                  <a:close/>
                  <a:moveTo>
                    <a:pt x="105" y="35"/>
                  </a:moveTo>
                  <a:cubicBezTo>
                    <a:pt x="191" y="100"/>
                    <a:pt x="191" y="100"/>
                    <a:pt x="191" y="100"/>
                  </a:cubicBezTo>
                  <a:cubicBezTo>
                    <a:pt x="195" y="94"/>
                    <a:pt x="195" y="94"/>
                    <a:pt x="195" y="94"/>
                  </a:cubicBezTo>
                  <a:cubicBezTo>
                    <a:pt x="109" y="29"/>
                    <a:pt x="109" y="29"/>
                    <a:pt x="109" y="29"/>
                  </a:cubicBezTo>
                  <a:lnTo>
                    <a:pt x="105" y="35"/>
                  </a:lnTo>
                  <a:close/>
                  <a:moveTo>
                    <a:pt x="186" y="107"/>
                  </a:moveTo>
                  <a:cubicBezTo>
                    <a:pt x="100" y="42"/>
                    <a:pt x="100" y="42"/>
                    <a:pt x="100" y="42"/>
                  </a:cubicBezTo>
                  <a:cubicBezTo>
                    <a:pt x="96" y="48"/>
                    <a:pt x="96" y="48"/>
                    <a:pt x="96" y="48"/>
                  </a:cubicBezTo>
                  <a:cubicBezTo>
                    <a:pt x="181" y="113"/>
                    <a:pt x="181" y="113"/>
                    <a:pt x="181" y="113"/>
                  </a:cubicBezTo>
                  <a:lnTo>
                    <a:pt x="186" y="107"/>
                  </a:lnTo>
                  <a:close/>
                  <a:moveTo>
                    <a:pt x="86" y="60"/>
                  </a:moveTo>
                  <a:cubicBezTo>
                    <a:pt x="172" y="125"/>
                    <a:pt x="172" y="125"/>
                    <a:pt x="172" y="125"/>
                  </a:cubicBezTo>
                  <a:cubicBezTo>
                    <a:pt x="176" y="119"/>
                    <a:pt x="176" y="119"/>
                    <a:pt x="176" y="119"/>
                  </a:cubicBezTo>
                  <a:cubicBezTo>
                    <a:pt x="91" y="54"/>
                    <a:pt x="91" y="54"/>
                    <a:pt x="91" y="54"/>
                  </a:cubicBezTo>
                  <a:lnTo>
                    <a:pt x="86" y="60"/>
                  </a:lnTo>
                  <a:close/>
                  <a:moveTo>
                    <a:pt x="77" y="72"/>
                  </a:moveTo>
                  <a:cubicBezTo>
                    <a:pt x="163" y="137"/>
                    <a:pt x="163" y="137"/>
                    <a:pt x="163" y="137"/>
                  </a:cubicBezTo>
                  <a:cubicBezTo>
                    <a:pt x="167" y="131"/>
                    <a:pt x="167" y="131"/>
                    <a:pt x="167" y="131"/>
                  </a:cubicBezTo>
                  <a:cubicBezTo>
                    <a:pt x="82" y="66"/>
                    <a:pt x="82" y="66"/>
                    <a:pt x="82" y="66"/>
                  </a:cubicBezTo>
                  <a:lnTo>
                    <a:pt x="77" y="72"/>
                  </a:lnTo>
                  <a:close/>
                  <a:moveTo>
                    <a:pt x="156" y="144"/>
                  </a:moveTo>
                  <a:cubicBezTo>
                    <a:pt x="112" y="111"/>
                    <a:pt x="112" y="111"/>
                    <a:pt x="112" y="111"/>
                  </a:cubicBezTo>
                  <a:cubicBezTo>
                    <a:pt x="108" y="116"/>
                    <a:pt x="108" y="116"/>
                    <a:pt x="108" y="116"/>
                  </a:cubicBezTo>
                  <a:cubicBezTo>
                    <a:pt x="151" y="149"/>
                    <a:pt x="151" y="149"/>
                    <a:pt x="151" y="149"/>
                  </a:cubicBezTo>
                  <a:lnTo>
                    <a:pt x="156" y="144"/>
                  </a:lnTo>
                  <a:close/>
                  <a:moveTo>
                    <a:pt x="132" y="175"/>
                  </a:moveTo>
                  <a:cubicBezTo>
                    <a:pt x="136" y="169"/>
                    <a:pt x="136" y="169"/>
                    <a:pt x="136" y="169"/>
                  </a:cubicBezTo>
                  <a:cubicBezTo>
                    <a:pt x="93" y="136"/>
                    <a:pt x="93" y="136"/>
                    <a:pt x="93" y="136"/>
                  </a:cubicBezTo>
                  <a:cubicBezTo>
                    <a:pt x="89" y="142"/>
                    <a:pt x="89" y="142"/>
                    <a:pt x="89" y="142"/>
                  </a:cubicBezTo>
                  <a:lnTo>
                    <a:pt x="132" y="175"/>
                  </a:lnTo>
                  <a:close/>
                  <a:moveTo>
                    <a:pt x="80" y="153"/>
                  </a:moveTo>
                  <a:cubicBezTo>
                    <a:pt x="123" y="186"/>
                    <a:pt x="123" y="186"/>
                    <a:pt x="123" y="186"/>
                  </a:cubicBezTo>
                  <a:cubicBezTo>
                    <a:pt x="128" y="180"/>
                    <a:pt x="128" y="180"/>
                    <a:pt x="128" y="180"/>
                  </a:cubicBezTo>
                  <a:cubicBezTo>
                    <a:pt x="84" y="148"/>
                    <a:pt x="84" y="148"/>
                    <a:pt x="84" y="148"/>
                  </a:cubicBezTo>
                  <a:lnTo>
                    <a:pt x="80" y="153"/>
                  </a:lnTo>
                  <a:close/>
                </a:path>
              </a:pathLst>
            </a:custGeom>
            <a:solidFill>
              <a:sysClr val="window" lastClr="FFFFFF"/>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black"/>
                </a:solidFill>
                <a:effectLst/>
                <a:uLnTx/>
                <a:uFillTx/>
                <a:latin typeface=""/>
                <a:ea typeface="字魂35号-经典雅黑" panose="00000500000000000000" pitchFamily="2" charset="-122"/>
                <a:cs typeface="+mn-cs"/>
                <a:sym typeface=""/>
              </a:endParaRPr>
            </a:p>
          </p:txBody>
        </p:sp>
      </p:grpSp>
      <p:sp>
        <p:nvSpPr>
          <p:cNvPr id="11" name="Rectangle: Rounded Corners 10">
            <a:extLst>
              <a:ext uri="{FF2B5EF4-FFF2-40B4-BE49-F238E27FC236}">
                <a16:creationId xmlns:a16="http://schemas.microsoft.com/office/drawing/2014/main" id="{3E941874-3012-6B4E-B9B1-D6E615855898}"/>
              </a:ext>
            </a:extLst>
          </p:cNvPr>
          <p:cNvSpPr/>
          <p:nvPr/>
        </p:nvSpPr>
        <p:spPr>
          <a:xfrm>
            <a:off x="2185619" y="1871242"/>
            <a:ext cx="9032987" cy="1145381"/>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a:t>
            </a:r>
            <a:r>
              <a:rPr kumimoji="0" lang="vi-VN"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rò chơi học tập cũng là một phương pháp dạy học nhằm tạo sự cuốn hút học sinh vào bài giảng </a:t>
            </a: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组合 18">
            <a:extLst>
              <a:ext uri="{FF2B5EF4-FFF2-40B4-BE49-F238E27FC236}">
                <a16:creationId xmlns:a16="http://schemas.microsoft.com/office/drawing/2014/main" id="{21517D04-7B31-7D44-8F97-AEC890BFB54B}"/>
              </a:ext>
            </a:extLst>
          </p:cNvPr>
          <p:cNvGrpSpPr/>
          <p:nvPr/>
        </p:nvGrpSpPr>
        <p:grpSpPr>
          <a:xfrm>
            <a:off x="4224691" y="3379555"/>
            <a:ext cx="543878" cy="543878"/>
            <a:chOff x="8981" y="3277"/>
            <a:chExt cx="1142" cy="1142"/>
          </a:xfrm>
        </p:grpSpPr>
        <p:sp>
          <p:nvSpPr>
            <p:cNvPr id="13" name="椭圆 5">
              <a:extLst>
                <a:ext uri="{FF2B5EF4-FFF2-40B4-BE49-F238E27FC236}">
                  <a16:creationId xmlns:a16="http://schemas.microsoft.com/office/drawing/2014/main" id="{61BE4CDF-E242-668B-DE64-2040127092E3}"/>
                </a:ext>
              </a:extLst>
            </p:cNvPr>
            <p:cNvSpPr/>
            <p:nvPr/>
          </p:nvSpPr>
          <p:spPr bwMode="auto">
            <a:xfrm>
              <a:off x="8981" y="3277"/>
              <a:ext cx="1142" cy="1142"/>
            </a:xfrm>
            <a:prstGeom prst="ellipse">
              <a:avLst/>
            </a:prstGeom>
            <a:solidFill>
              <a:srgbClr val="71D2C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
                <a:ea typeface="字魂35号-经典雅黑" panose="00000500000000000000" pitchFamily="2" charset="-122"/>
                <a:cs typeface="+mn-ea"/>
                <a:sym typeface=""/>
              </a:endParaRPr>
            </a:p>
          </p:txBody>
        </p:sp>
        <p:sp>
          <p:nvSpPr>
            <p:cNvPr id="15" name="Freeform 46">
              <a:extLst>
                <a:ext uri="{FF2B5EF4-FFF2-40B4-BE49-F238E27FC236}">
                  <a16:creationId xmlns:a16="http://schemas.microsoft.com/office/drawing/2014/main" id="{D7A4B206-F0F6-A0A0-8D35-9FF2FF0D6119}"/>
                </a:ext>
              </a:extLst>
            </p:cNvPr>
            <p:cNvSpPr>
              <a:spLocks noEditPoints="1"/>
            </p:cNvSpPr>
            <p:nvPr/>
          </p:nvSpPr>
          <p:spPr bwMode="auto">
            <a:xfrm>
              <a:off x="9229" y="3490"/>
              <a:ext cx="692" cy="766"/>
            </a:xfrm>
            <a:custGeom>
              <a:avLst/>
              <a:gdLst>
                <a:gd name="T0" fmla="*/ 218 w 221"/>
                <a:gd name="T1" fmla="*/ 82 h 245"/>
                <a:gd name="T2" fmla="*/ 212 w 221"/>
                <a:gd name="T3" fmla="*/ 72 h 245"/>
                <a:gd name="T4" fmla="*/ 127 w 221"/>
                <a:gd name="T5" fmla="*/ 8 h 245"/>
                <a:gd name="T6" fmla="*/ 90 w 221"/>
                <a:gd name="T7" fmla="*/ 14 h 245"/>
                <a:gd name="T8" fmla="*/ 1 w 221"/>
                <a:gd name="T9" fmla="*/ 134 h 245"/>
                <a:gd name="T10" fmla="*/ 19 w 221"/>
                <a:gd name="T11" fmla="*/ 190 h 245"/>
                <a:gd name="T12" fmla="*/ 86 w 221"/>
                <a:gd name="T13" fmla="*/ 240 h 245"/>
                <a:gd name="T14" fmla="*/ 114 w 221"/>
                <a:gd name="T15" fmla="*/ 237 h 245"/>
                <a:gd name="T16" fmla="*/ 114 w 221"/>
                <a:gd name="T17" fmla="*/ 237 h 245"/>
                <a:gd name="T18" fmla="*/ 22 w 221"/>
                <a:gd name="T19" fmla="*/ 177 h 245"/>
                <a:gd name="T20" fmla="*/ 28 w 221"/>
                <a:gd name="T21" fmla="*/ 155 h 245"/>
                <a:gd name="T22" fmla="*/ 32 w 221"/>
                <a:gd name="T23" fmla="*/ 160 h 245"/>
                <a:gd name="T24" fmla="*/ 22 w 221"/>
                <a:gd name="T25" fmla="*/ 177 h 245"/>
                <a:gd name="T26" fmla="*/ 107 w 221"/>
                <a:gd name="T27" fmla="*/ 233 h 245"/>
                <a:gd name="T28" fmla="*/ 90 w 221"/>
                <a:gd name="T29" fmla="*/ 234 h 245"/>
                <a:gd name="T30" fmla="*/ 36 w 221"/>
                <a:gd name="T31" fmla="*/ 170 h 245"/>
                <a:gd name="T32" fmla="*/ 32 w 221"/>
                <a:gd name="T33" fmla="*/ 149 h 245"/>
                <a:gd name="T34" fmla="*/ 96 w 221"/>
                <a:gd name="T35" fmla="*/ 18 h 245"/>
                <a:gd name="T36" fmla="*/ 108 w 221"/>
                <a:gd name="T37" fmla="*/ 10 h 245"/>
                <a:gd name="T38" fmla="*/ 207 w 221"/>
                <a:gd name="T39" fmla="*/ 78 h 245"/>
                <a:gd name="T40" fmla="*/ 212 w 221"/>
                <a:gd name="T41" fmla="*/ 88 h 245"/>
                <a:gd name="T42" fmla="*/ 108 w 221"/>
                <a:gd name="T43" fmla="*/ 232 h 245"/>
                <a:gd name="T44" fmla="*/ 191 w 221"/>
                <a:gd name="T45" fmla="*/ 100 h 245"/>
                <a:gd name="T46" fmla="*/ 109 w 221"/>
                <a:gd name="T47" fmla="*/ 29 h 245"/>
                <a:gd name="T48" fmla="*/ 186 w 221"/>
                <a:gd name="T49" fmla="*/ 107 h 245"/>
                <a:gd name="T50" fmla="*/ 96 w 221"/>
                <a:gd name="T51" fmla="*/ 48 h 245"/>
                <a:gd name="T52" fmla="*/ 186 w 221"/>
                <a:gd name="T53" fmla="*/ 107 h 245"/>
                <a:gd name="T54" fmla="*/ 172 w 221"/>
                <a:gd name="T55" fmla="*/ 125 h 245"/>
                <a:gd name="T56" fmla="*/ 91 w 221"/>
                <a:gd name="T57" fmla="*/ 54 h 245"/>
                <a:gd name="T58" fmla="*/ 77 w 221"/>
                <a:gd name="T59" fmla="*/ 72 h 245"/>
                <a:gd name="T60" fmla="*/ 167 w 221"/>
                <a:gd name="T61" fmla="*/ 131 h 245"/>
                <a:gd name="T62" fmla="*/ 77 w 221"/>
                <a:gd name="T63" fmla="*/ 72 h 245"/>
                <a:gd name="T64" fmla="*/ 112 w 221"/>
                <a:gd name="T65" fmla="*/ 111 h 245"/>
                <a:gd name="T66" fmla="*/ 151 w 221"/>
                <a:gd name="T67" fmla="*/ 149 h 245"/>
                <a:gd name="T68" fmla="*/ 132 w 221"/>
                <a:gd name="T69" fmla="*/ 175 h 245"/>
                <a:gd name="T70" fmla="*/ 93 w 221"/>
                <a:gd name="T71" fmla="*/ 136 h 245"/>
                <a:gd name="T72" fmla="*/ 132 w 221"/>
                <a:gd name="T73" fmla="*/ 175 h 245"/>
                <a:gd name="T74" fmla="*/ 123 w 221"/>
                <a:gd name="T75" fmla="*/ 186 h 245"/>
                <a:gd name="T76" fmla="*/ 84 w 221"/>
                <a:gd name="T77" fmla="*/ 14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245">
                  <a:moveTo>
                    <a:pt x="215" y="103"/>
                  </a:moveTo>
                  <a:cubicBezTo>
                    <a:pt x="221" y="95"/>
                    <a:pt x="220" y="87"/>
                    <a:pt x="218" y="82"/>
                  </a:cubicBezTo>
                  <a:cubicBezTo>
                    <a:pt x="216" y="76"/>
                    <a:pt x="212" y="73"/>
                    <a:pt x="212" y="73"/>
                  </a:cubicBezTo>
                  <a:cubicBezTo>
                    <a:pt x="212" y="72"/>
                    <a:pt x="212" y="72"/>
                    <a:pt x="212" y="72"/>
                  </a:cubicBezTo>
                  <a:cubicBezTo>
                    <a:pt x="212" y="72"/>
                    <a:pt x="212" y="72"/>
                    <a:pt x="212" y="72"/>
                  </a:cubicBezTo>
                  <a:cubicBezTo>
                    <a:pt x="212" y="72"/>
                    <a:pt x="145" y="21"/>
                    <a:pt x="127" y="8"/>
                  </a:cubicBezTo>
                  <a:cubicBezTo>
                    <a:pt x="117" y="0"/>
                    <a:pt x="107" y="2"/>
                    <a:pt x="101" y="5"/>
                  </a:cubicBezTo>
                  <a:cubicBezTo>
                    <a:pt x="94" y="8"/>
                    <a:pt x="90" y="13"/>
                    <a:pt x="90" y="14"/>
                  </a:cubicBezTo>
                  <a:cubicBezTo>
                    <a:pt x="0" y="132"/>
                    <a:pt x="0" y="132"/>
                    <a:pt x="0" y="132"/>
                  </a:cubicBezTo>
                  <a:cubicBezTo>
                    <a:pt x="1" y="134"/>
                    <a:pt x="1" y="134"/>
                    <a:pt x="1" y="134"/>
                  </a:cubicBezTo>
                  <a:cubicBezTo>
                    <a:pt x="18" y="189"/>
                    <a:pt x="18" y="189"/>
                    <a:pt x="18" y="189"/>
                  </a:cubicBezTo>
                  <a:cubicBezTo>
                    <a:pt x="19" y="190"/>
                    <a:pt x="19" y="190"/>
                    <a:pt x="19" y="190"/>
                  </a:cubicBezTo>
                  <a:cubicBezTo>
                    <a:pt x="19" y="190"/>
                    <a:pt x="74" y="231"/>
                    <a:pt x="86" y="240"/>
                  </a:cubicBezTo>
                  <a:cubicBezTo>
                    <a:pt x="86" y="240"/>
                    <a:pt x="86" y="240"/>
                    <a:pt x="86" y="240"/>
                  </a:cubicBezTo>
                  <a:cubicBezTo>
                    <a:pt x="93" y="245"/>
                    <a:pt x="100" y="245"/>
                    <a:pt x="105" y="242"/>
                  </a:cubicBezTo>
                  <a:cubicBezTo>
                    <a:pt x="110" y="240"/>
                    <a:pt x="113" y="237"/>
                    <a:pt x="114" y="237"/>
                  </a:cubicBezTo>
                  <a:cubicBezTo>
                    <a:pt x="114" y="237"/>
                    <a:pt x="114" y="237"/>
                    <a:pt x="114" y="237"/>
                  </a:cubicBezTo>
                  <a:cubicBezTo>
                    <a:pt x="114" y="237"/>
                    <a:pt x="114" y="237"/>
                    <a:pt x="114" y="237"/>
                  </a:cubicBezTo>
                  <a:cubicBezTo>
                    <a:pt x="114" y="237"/>
                    <a:pt x="206" y="116"/>
                    <a:pt x="215" y="103"/>
                  </a:cubicBezTo>
                  <a:close/>
                  <a:moveTo>
                    <a:pt x="22" y="177"/>
                  </a:moveTo>
                  <a:cubicBezTo>
                    <a:pt x="11" y="142"/>
                    <a:pt x="11" y="142"/>
                    <a:pt x="11" y="142"/>
                  </a:cubicBezTo>
                  <a:cubicBezTo>
                    <a:pt x="28" y="155"/>
                    <a:pt x="28" y="155"/>
                    <a:pt x="28" y="155"/>
                  </a:cubicBezTo>
                  <a:cubicBezTo>
                    <a:pt x="28" y="155"/>
                    <a:pt x="28" y="155"/>
                    <a:pt x="29" y="156"/>
                  </a:cubicBezTo>
                  <a:cubicBezTo>
                    <a:pt x="30" y="157"/>
                    <a:pt x="31" y="158"/>
                    <a:pt x="32" y="160"/>
                  </a:cubicBezTo>
                  <a:cubicBezTo>
                    <a:pt x="32" y="162"/>
                    <a:pt x="32" y="163"/>
                    <a:pt x="31" y="166"/>
                  </a:cubicBezTo>
                  <a:cubicBezTo>
                    <a:pt x="28" y="170"/>
                    <a:pt x="24" y="174"/>
                    <a:pt x="22" y="177"/>
                  </a:cubicBezTo>
                  <a:close/>
                  <a:moveTo>
                    <a:pt x="108" y="232"/>
                  </a:moveTo>
                  <a:cubicBezTo>
                    <a:pt x="108" y="232"/>
                    <a:pt x="108" y="233"/>
                    <a:pt x="107" y="233"/>
                  </a:cubicBezTo>
                  <a:cubicBezTo>
                    <a:pt x="105" y="235"/>
                    <a:pt x="103" y="236"/>
                    <a:pt x="100" y="237"/>
                  </a:cubicBezTo>
                  <a:cubicBezTo>
                    <a:pt x="97" y="237"/>
                    <a:pt x="94" y="237"/>
                    <a:pt x="90" y="234"/>
                  </a:cubicBezTo>
                  <a:cubicBezTo>
                    <a:pt x="80" y="227"/>
                    <a:pt x="34" y="192"/>
                    <a:pt x="25" y="185"/>
                  </a:cubicBezTo>
                  <a:cubicBezTo>
                    <a:pt x="27" y="182"/>
                    <a:pt x="32" y="176"/>
                    <a:pt x="36" y="170"/>
                  </a:cubicBezTo>
                  <a:cubicBezTo>
                    <a:pt x="40" y="165"/>
                    <a:pt x="39" y="159"/>
                    <a:pt x="37" y="155"/>
                  </a:cubicBezTo>
                  <a:cubicBezTo>
                    <a:pt x="35" y="151"/>
                    <a:pt x="32" y="149"/>
                    <a:pt x="32" y="149"/>
                  </a:cubicBezTo>
                  <a:cubicBezTo>
                    <a:pt x="9" y="132"/>
                    <a:pt x="9" y="132"/>
                    <a:pt x="9" y="132"/>
                  </a:cubicBezTo>
                  <a:cubicBezTo>
                    <a:pt x="96" y="18"/>
                    <a:pt x="96" y="18"/>
                    <a:pt x="96" y="18"/>
                  </a:cubicBezTo>
                  <a:cubicBezTo>
                    <a:pt x="96" y="18"/>
                    <a:pt x="97" y="17"/>
                    <a:pt x="98" y="16"/>
                  </a:cubicBezTo>
                  <a:cubicBezTo>
                    <a:pt x="100" y="14"/>
                    <a:pt x="104" y="11"/>
                    <a:pt x="108" y="10"/>
                  </a:cubicBezTo>
                  <a:cubicBezTo>
                    <a:pt x="112" y="9"/>
                    <a:pt x="117" y="9"/>
                    <a:pt x="123" y="13"/>
                  </a:cubicBezTo>
                  <a:cubicBezTo>
                    <a:pt x="140" y="26"/>
                    <a:pt x="203" y="74"/>
                    <a:pt x="207" y="78"/>
                  </a:cubicBezTo>
                  <a:cubicBezTo>
                    <a:pt x="208" y="78"/>
                    <a:pt x="208" y="79"/>
                    <a:pt x="209" y="79"/>
                  </a:cubicBezTo>
                  <a:cubicBezTo>
                    <a:pt x="210" y="81"/>
                    <a:pt x="212" y="84"/>
                    <a:pt x="212" y="88"/>
                  </a:cubicBezTo>
                  <a:cubicBezTo>
                    <a:pt x="213" y="91"/>
                    <a:pt x="213" y="95"/>
                    <a:pt x="210" y="99"/>
                  </a:cubicBezTo>
                  <a:cubicBezTo>
                    <a:pt x="200" y="111"/>
                    <a:pt x="113" y="226"/>
                    <a:pt x="108" y="232"/>
                  </a:cubicBezTo>
                  <a:close/>
                  <a:moveTo>
                    <a:pt x="105" y="35"/>
                  </a:moveTo>
                  <a:cubicBezTo>
                    <a:pt x="191" y="100"/>
                    <a:pt x="191" y="100"/>
                    <a:pt x="191" y="100"/>
                  </a:cubicBezTo>
                  <a:cubicBezTo>
                    <a:pt x="195" y="94"/>
                    <a:pt x="195" y="94"/>
                    <a:pt x="195" y="94"/>
                  </a:cubicBezTo>
                  <a:cubicBezTo>
                    <a:pt x="109" y="29"/>
                    <a:pt x="109" y="29"/>
                    <a:pt x="109" y="29"/>
                  </a:cubicBezTo>
                  <a:lnTo>
                    <a:pt x="105" y="35"/>
                  </a:lnTo>
                  <a:close/>
                  <a:moveTo>
                    <a:pt x="186" y="107"/>
                  </a:moveTo>
                  <a:cubicBezTo>
                    <a:pt x="100" y="42"/>
                    <a:pt x="100" y="42"/>
                    <a:pt x="100" y="42"/>
                  </a:cubicBezTo>
                  <a:cubicBezTo>
                    <a:pt x="96" y="48"/>
                    <a:pt x="96" y="48"/>
                    <a:pt x="96" y="48"/>
                  </a:cubicBezTo>
                  <a:cubicBezTo>
                    <a:pt x="181" y="113"/>
                    <a:pt x="181" y="113"/>
                    <a:pt x="181" y="113"/>
                  </a:cubicBezTo>
                  <a:lnTo>
                    <a:pt x="186" y="107"/>
                  </a:lnTo>
                  <a:close/>
                  <a:moveTo>
                    <a:pt x="86" y="60"/>
                  </a:moveTo>
                  <a:cubicBezTo>
                    <a:pt x="172" y="125"/>
                    <a:pt x="172" y="125"/>
                    <a:pt x="172" y="125"/>
                  </a:cubicBezTo>
                  <a:cubicBezTo>
                    <a:pt x="176" y="119"/>
                    <a:pt x="176" y="119"/>
                    <a:pt x="176" y="119"/>
                  </a:cubicBezTo>
                  <a:cubicBezTo>
                    <a:pt x="91" y="54"/>
                    <a:pt x="91" y="54"/>
                    <a:pt x="91" y="54"/>
                  </a:cubicBezTo>
                  <a:lnTo>
                    <a:pt x="86" y="60"/>
                  </a:lnTo>
                  <a:close/>
                  <a:moveTo>
                    <a:pt x="77" y="72"/>
                  </a:moveTo>
                  <a:cubicBezTo>
                    <a:pt x="163" y="137"/>
                    <a:pt x="163" y="137"/>
                    <a:pt x="163" y="137"/>
                  </a:cubicBezTo>
                  <a:cubicBezTo>
                    <a:pt x="167" y="131"/>
                    <a:pt x="167" y="131"/>
                    <a:pt x="167" y="131"/>
                  </a:cubicBezTo>
                  <a:cubicBezTo>
                    <a:pt x="82" y="66"/>
                    <a:pt x="82" y="66"/>
                    <a:pt x="82" y="66"/>
                  </a:cubicBezTo>
                  <a:lnTo>
                    <a:pt x="77" y="72"/>
                  </a:lnTo>
                  <a:close/>
                  <a:moveTo>
                    <a:pt x="156" y="144"/>
                  </a:moveTo>
                  <a:cubicBezTo>
                    <a:pt x="112" y="111"/>
                    <a:pt x="112" y="111"/>
                    <a:pt x="112" y="111"/>
                  </a:cubicBezTo>
                  <a:cubicBezTo>
                    <a:pt x="108" y="116"/>
                    <a:pt x="108" y="116"/>
                    <a:pt x="108" y="116"/>
                  </a:cubicBezTo>
                  <a:cubicBezTo>
                    <a:pt x="151" y="149"/>
                    <a:pt x="151" y="149"/>
                    <a:pt x="151" y="149"/>
                  </a:cubicBezTo>
                  <a:lnTo>
                    <a:pt x="156" y="144"/>
                  </a:lnTo>
                  <a:close/>
                  <a:moveTo>
                    <a:pt x="132" y="175"/>
                  </a:moveTo>
                  <a:cubicBezTo>
                    <a:pt x="136" y="169"/>
                    <a:pt x="136" y="169"/>
                    <a:pt x="136" y="169"/>
                  </a:cubicBezTo>
                  <a:cubicBezTo>
                    <a:pt x="93" y="136"/>
                    <a:pt x="93" y="136"/>
                    <a:pt x="93" y="136"/>
                  </a:cubicBezTo>
                  <a:cubicBezTo>
                    <a:pt x="89" y="142"/>
                    <a:pt x="89" y="142"/>
                    <a:pt x="89" y="142"/>
                  </a:cubicBezTo>
                  <a:lnTo>
                    <a:pt x="132" y="175"/>
                  </a:lnTo>
                  <a:close/>
                  <a:moveTo>
                    <a:pt x="80" y="153"/>
                  </a:moveTo>
                  <a:cubicBezTo>
                    <a:pt x="123" y="186"/>
                    <a:pt x="123" y="186"/>
                    <a:pt x="123" y="186"/>
                  </a:cubicBezTo>
                  <a:cubicBezTo>
                    <a:pt x="128" y="180"/>
                    <a:pt x="128" y="180"/>
                    <a:pt x="128" y="180"/>
                  </a:cubicBezTo>
                  <a:cubicBezTo>
                    <a:pt x="84" y="148"/>
                    <a:pt x="84" y="148"/>
                    <a:pt x="84" y="148"/>
                  </a:cubicBezTo>
                  <a:lnTo>
                    <a:pt x="80" y="153"/>
                  </a:lnTo>
                  <a:close/>
                </a:path>
              </a:pathLst>
            </a:custGeom>
            <a:solidFill>
              <a:sysClr val="window" lastClr="FFFFFF"/>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black"/>
                </a:solidFill>
                <a:effectLst/>
                <a:uLnTx/>
                <a:uFillTx/>
                <a:latin typeface=""/>
                <a:ea typeface="字魂35号-经典雅黑" panose="00000500000000000000" pitchFamily="2" charset="-122"/>
                <a:cs typeface="+mn-cs"/>
                <a:sym typeface=""/>
              </a:endParaRPr>
            </a:p>
          </p:txBody>
        </p:sp>
      </p:grpSp>
      <p:sp>
        <p:nvSpPr>
          <p:cNvPr id="16" name="Rectangle: Rounded Corners 15">
            <a:extLst>
              <a:ext uri="{FF2B5EF4-FFF2-40B4-BE49-F238E27FC236}">
                <a16:creationId xmlns:a16="http://schemas.microsoft.com/office/drawing/2014/main" id="{D0F69CAC-37E0-D893-303C-60F76349131A}"/>
              </a:ext>
            </a:extLst>
          </p:cNvPr>
          <p:cNvSpPr/>
          <p:nvPr/>
        </p:nvSpPr>
        <p:spPr>
          <a:xfrm>
            <a:off x="5051723" y="3194293"/>
            <a:ext cx="6679843" cy="1544855"/>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vi-VN"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m cho tiết học nhẹ nhàng, sôi nổi và đem lại kết quả tốt. </a:t>
            </a: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3" name="组合 18">
            <a:extLst>
              <a:ext uri="{FF2B5EF4-FFF2-40B4-BE49-F238E27FC236}">
                <a16:creationId xmlns:a16="http://schemas.microsoft.com/office/drawing/2014/main" id="{5682B83C-44C2-A95C-5789-4F176F338FB5}"/>
              </a:ext>
            </a:extLst>
          </p:cNvPr>
          <p:cNvGrpSpPr/>
          <p:nvPr/>
        </p:nvGrpSpPr>
        <p:grpSpPr>
          <a:xfrm>
            <a:off x="4672366" y="5193607"/>
            <a:ext cx="543878" cy="543878"/>
            <a:chOff x="8981" y="3277"/>
            <a:chExt cx="1142" cy="1142"/>
          </a:xfrm>
        </p:grpSpPr>
        <p:sp>
          <p:nvSpPr>
            <p:cNvPr id="6" name="椭圆 5">
              <a:extLst>
                <a:ext uri="{FF2B5EF4-FFF2-40B4-BE49-F238E27FC236}">
                  <a16:creationId xmlns:a16="http://schemas.microsoft.com/office/drawing/2014/main" id="{09E2FE1D-EBF7-910C-8B0C-0B7495CD9E12}"/>
                </a:ext>
              </a:extLst>
            </p:cNvPr>
            <p:cNvSpPr/>
            <p:nvPr/>
          </p:nvSpPr>
          <p:spPr bwMode="auto">
            <a:xfrm>
              <a:off x="8981" y="3277"/>
              <a:ext cx="1142" cy="1142"/>
            </a:xfrm>
            <a:prstGeom prst="ellipse">
              <a:avLst/>
            </a:prstGeom>
            <a:solidFill>
              <a:srgbClr val="71D2C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
                <a:ea typeface="字魂35号-经典雅黑" panose="00000500000000000000" pitchFamily="2" charset="-122"/>
                <a:cs typeface="+mn-ea"/>
                <a:sym typeface=""/>
              </a:endParaRPr>
            </a:p>
          </p:txBody>
        </p:sp>
        <p:sp>
          <p:nvSpPr>
            <p:cNvPr id="7" name="Freeform 46">
              <a:extLst>
                <a:ext uri="{FF2B5EF4-FFF2-40B4-BE49-F238E27FC236}">
                  <a16:creationId xmlns:a16="http://schemas.microsoft.com/office/drawing/2014/main" id="{6C2C0027-0924-A020-0925-18AB04A77E95}"/>
                </a:ext>
              </a:extLst>
            </p:cNvPr>
            <p:cNvSpPr>
              <a:spLocks noEditPoints="1"/>
            </p:cNvSpPr>
            <p:nvPr/>
          </p:nvSpPr>
          <p:spPr bwMode="auto">
            <a:xfrm>
              <a:off x="9229" y="3490"/>
              <a:ext cx="692" cy="766"/>
            </a:xfrm>
            <a:custGeom>
              <a:avLst/>
              <a:gdLst>
                <a:gd name="T0" fmla="*/ 218 w 221"/>
                <a:gd name="T1" fmla="*/ 82 h 245"/>
                <a:gd name="T2" fmla="*/ 212 w 221"/>
                <a:gd name="T3" fmla="*/ 72 h 245"/>
                <a:gd name="T4" fmla="*/ 127 w 221"/>
                <a:gd name="T5" fmla="*/ 8 h 245"/>
                <a:gd name="T6" fmla="*/ 90 w 221"/>
                <a:gd name="T7" fmla="*/ 14 h 245"/>
                <a:gd name="T8" fmla="*/ 1 w 221"/>
                <a:gd name="T9" fmla="*/ 134 h 245"/>
                <a:gd name="T10" fmla="*/ 19 w 221"/>
                <a:gd name="T11" fmla="*/ 190 h 245"/>
                <a:gd name="T12" fmla="*/ 86 w 221"/>
                <a:gd name="T13" fmla="*/ 240 h 245"/>
                <a:gd name="T14" fmla="*/ 114 w 221"/>
                <a:gd name="T15" fmla="*/ 237 h 245"/>
                <a:gd name="T16" fmla="*/ 114 w 221"/>
                <a:gd name="T17" fmla="*/ 237 h 245"/>
                <a:gd name="T18" fmla="*/ 22 w 221"/>
                <a:gd name="T19" fmla="*/ 177 h 245"/>
                <a:gd name="T20" fmla="*/ 28 w 221"/>
                <a:gd name="T21" fmla="*/ 155 h 245"/>
                <a:gd name="T22" fmla="*/ 32 w 221"/>
                <a:gd name="T23" fmla="*/ 160 h 245"/>
                <a:gd name="T24" fmla="*/ 22 w 221"/>
                <a:gd name="T25" fmla="*/ 177 h 245"/>
                <a:gd name="T26" fmla="*/ 107 w 221"/>
                <a:gd name="T27" fmla="*/ 233 h 245"/>
                <a:gd name="T28" fmla="*/ 90 w 221"/>
                <a:gd name="T29" fmla="*/ 234 h 245"/>
                <a:gd name="T30" fmla="*/ 36 w 221"/>
                <a:gd name="T31" fmla="*/ 170 h 245"/>
                <a:gd name="T32" fmla="*/ 32 w 221"/>
                <a:gd name="T33" fmla="*/ 149 h 245"/>
                <a:gd name="T34" fmla="*/ 96 w 221"/>
                <a:gd name="T35" fmla="*/ 18 h 245"/>
                <a:gd name="T36" fmla="*/ 108 w 221"/>
                <a:gd name="T37" fmla="*/ 10 h 245"/>
                <a:gd name="T38" fmla="*/ 207 w 221"/>
                <a:gd name="T39" fmla="*/ 78 h 245"/>
                <a:gd name="T40" fmla="*/ 212 w 221"/>
                <a:gd name="T41" fmla="*/ 88 h 245"/>
                <a:gd name="T42" fmla="*/ 108 w 221"/>
                <a:gd name="T43" fmla="*/ 232 h 245"/>
                <a:gd name="T44" fmla="*/ 191 w 221"/>
                <a:gd name="T45" fmla="*/ 100 h 245"/>
                <a:gd name="T46" fmla="*/ 109 w 221"/>
                <a:gd name="T47" fmla="*/ 29 h 245"/>
                <a:gd name="T48" fmla="*/ 186 w 221"/>
                <a:gd name="T49" fmla="*/ 107 h 245"/>
                <a:gd name="T50" fmla="*/ 96 w 221"/>
                <a:gd name="T51" fmla="*/ 48 h 245"/>
                <a:gd name="T52" fmla="*/ 186 w 221"/>
                <a:gd name="T53" fmla="*/ 107 h 245"/>
                <a:gd name="T54" fmla="*/ 172 w 221"/>
                <a:gd name="T55" fmla="*/ 125 h 245"/>
                <a:gd name="T56" fmla="*/ 91 w 221"/>
                <a:gd name="T57" fmla="*/ 54 h 245"/>
                <a:gd name="T58" fmla="*/ 77 w 221"/>
                <a:gd name="T59" fmla="*/ 72 h 245"/>
                <a:gd name="T60" fmla="*/ 167 w 221"/>
                <a:gd name="T61" fmla="*/ 131 h 245"/>
                <a:gd name="T62" fmla="*/ 77 w 221"/>
                <a:gd name="T63" fmla="*/ 72 h 245"/>
                <a:gd name="T64" fmla="*/ 112 w 221"/>
                <a:gd name="T65" fmla="*/ 111 h 245"/>
                <a:gd name="T66" fmla="*/ 151 w 221"/>
                <a:gd name="T67" fmla="*/ 149 h 245"/>
                <a:gd name="T68" fmla="*/ 132 w 221"/>
                <a:gd name="T69" fmla="*/ 175 h 245"/>
                <a:gd name="T70" fmla="*/ 93 w 221"/>
                <a:gd name="T71" fmla="*/ 136 h 245"/>
                <a:gd name="T72" fmla="*/ 132 w 221"/>
                <a:gd name="T73" fmla="*/ 175 h 245"/>
                <a:gd name="T74" fmla="*/ 123 w 221"/>
                <a:gd name="T75" fmla="*/ 186 h 245"/>
                <a:gd name="T76" fmla="*/ 84 w 221"/>
                <a:gd name="T77" fmla="*/ 14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245">
                  <a:moveTo>
                    <a:pt x="215" y="103"/>
                  </a:moveTo>
                  <a:cubicBezTo>
                    <a:pt x="221" y="95"/>
                    <a:pt x="220" y="87"/>
                    <a:pt x="218" y="82"/>
                  </a:cubicBezTo>
                  <a:cubicBezTo>
                    <a:pt x="216" y="76"/>
                    <a:pt x="212" y="73"/>
                    <a:pt x="212" y="73"/>
                  </a:cubicBezTo>
                  <a:cubicBezTo>
                    <a:pt x="212" y="72"/>
                    <a:pt x="212" y="72"/>
                    <a:pt x="212" y="72"/>
                  </a:cubicBezTo>
                  <a:cubicBezTo>
                    <a:pt x="212" y="72"/>
                    <a:pt x="212" y="72"/>
                    <a:pt x="212" y="72"/>
                  </a:cubicBezTo>
                  <a:cubicBezTo>
                    <a:pt x="212" y="72"/>
                    <a:pt x="145" y="21"/>
                    <a:pt x="127" y="8"/>
                  </a:cubicBezTo>
                  <a:cubicBezTo>
                    <a:pt x="117" y="0"/>
                    <a:pt x="107" y="2"/>
                    <a:pt x="101" y="5"/>
                  </a:cubicBezTo>
                  <a:cubicBezTo>
                    <a:pt x="94" y="8"/>
                    <a:pt x="90" y="13"/>
                    <a:pt x="90" y="14"/>
                  </a:cubicBezTo>
                  <a:cubicBezTo>
                    <a:pt x="0" y="132"/>
                    <a:pt x="0" y="132"/>
                    <a:pt x="0" y="132"/>
                  </a:cubicBezTo>
                  <a:cubicBezTo>
                    <a:pt x="1" y="134"/>
                    <a:pt x="1" y="134"/>
                    <a:pt x="1" y="134"/>
                  </a:cubicBezTo>
                  <a:cubicBezTo>
                    <a:pt x="18" y="189"/>
                    <a:pt x="18" y="189"/>
                    <a:pt x="18" y="189"/>
                  </a:cubicBezTo>
                  <a:cubicBezTo>
                    <a:pt x="19" y="190"/>
                    <a:pt x="19" y="190"/>
                    <a:pt x="19" y="190"/>
                  </a:cubicBezTo>
                  <a:cubicBezTo>
                    <a:pt x="19" y="190"/>
                    <a:pt x="74" y="231"/>
                    <a:pt x="86" y="240"/>
                  </a:cubicBezTo>
                  <a:cubicBezTo>
                    <a:pt x="86" y="240"/>
                    <a:pt x="86" y="240"/>
                    <a:pt x="86" y="240"/>
                  </a:cubicBezTo>
                  <a:cubicBezTo>
                    <a:pt x="93" y="245"/>
                    <a:pt x="100" y="245"/>
                    <a:pt x="105" y="242"/>
                  </a:cubicBezTo>
                  <a:cubicBezTo>
                    <a:pt x="110" y="240"/>
                    <a:pt x="113" y="237"/>
                    <a:pt x="114" y="237"/>
                  </a:cubicBezTo>
                  <a:cubicBezTo>
                    <a:pt x="114" y="237"/>
                    <a:pt x="114" y="237"/>
                    <a:pt x="114" y="237"/>
                  </a:cubicBezTo>
                  <a:cubicBezTo>
                    <a:pt x="114" y="237"/>
                    <a:pt x="114" y="237"/>
                    <a:pt x="114" y="237"/>
                  </a:cubicBezTo>
                  <a:cubicBezTo>
                    <a:pt x="114" y="237"/>
                    <a:pt x="206" y="116"/>
                    <a:pt x="215" y="103"/>
                  </a:cubicBezTo>
                  <a:close/>
                  <a:moveTo>
                    <a:pt x="22" y="177"/>
                  </a:moveTo>
                  <a:cubicBezTo>
                    <a:pt x="11" y="142"/>
                    <a:pt x="11" y="142"/>
                    <a:pt x="11" y="142"/>
                  </a:cubicBezTo>
                  <a:cubicBezTo>
                    <a:pt x="28" y="155"/>
                    <a:pt x="28" y="155"/>
                    <a:pt x="28" y="155"/>
                  </a:cubicBezTo>
                  <a:cubicBezTo>
                    <a:pt x="28" y="155"/>
                    <a:pt x="28" y="155"/>
                    <a:pt x="29" y="156"/>
                  </a:cubicBezTo>
                  <a:cubicBezTo>
                    <a:pt x="30" y="157"/>
                    <a:pt x="31" y="158"/>
                    <a:pt x="32" y="160"/>
                  </a:cubicBezTo>
                  <a:cubicBezTo>
                    <a:pt x="32" y="162"/>
                    <a:pt x="32" y="163"/>
                    <a:pt x="31" y="166"/>
                  </a:cubicBezTo>
                  <a:cubicBezTo>
                    <a:pt x="28" y="170"/>
                    <a:pt x="24" y="174"/>
                    <a:pt x="22" y="177"/>
                  </a:cubicBezTo>
                  <a:close/>
                  <a:moveTo>
                    <a:pt x="108" y="232"/>
                  </a:moveTo>
                  <a:cubicBezTo>
                    <a:pt x="108" y="232"/>
                    <a:pt x="108" y="233"/>
                    <a:pt x="107" y="233"/>
                  </a:cubicBezTo>
                  <a:cubicBezTo>
                    <a:pt x="105" y="235"/>
                    <a:pt x="103" y="236"/>
                    <a:pt x="100" y="237"/>
                  </a:cubicBezTo>
                  <a:cubicBezTo>
                    <a:pt x="97" y="237"/>
                    <a:pt x="94" y="237"/>
                    <a:pt x="90" y="234"/>
                  </a:cubicBezTo>
                  <a:cubicBezTo>
                    <a:pt x="80" y="227"/>
                    <a:pt x="34" y="192"/>
                    <a:pt x="25" y="185"/>
                  </a:cubicBezTo>
                  <a:cubicBezTo>
                    <a:pt x="27" y="182"/>
                    <a:pt x="32" y="176"/>
                    <a:pt x="36" y="170"/>
                  </a:cubicBezTo>
                  <a:cubicBezTo>
                    <a:pt x="40" y="165"/>
                    <a:pt x="39" y="159"/>
                    <a:pt x="37" y="155"/>
                  </a:cubicBezTo>
                  <a:cubicBezTo>
                    <a:pt x="35" y="151"/>
                    <a:pt x="32" y="149"/>
                    <a:pt x="32" y="149"/>
                  </a:cubicBezTo>
                  <a:cubicBezTo>
                    <a:pt x="9" y="132"/>
                    <a:pt x="9" y="132"/>
                    <a:pt x="9" y="132"/>
                  </a:cubicBezTo>
                  <a:cubicBezTo>
                    <a:pt x="96" y="18"/>
                    <a:pt x="96" y="18"/>
                    <a:pt x="96" y="18"/>
                  </a:cubicBezTo>
                  <a:cubicBezTo>
                    <a:pt x="96" y="18"/>
                    <a:pt x="97" y="17"/>
                    <a:pt x="98" y="16"/>
                  </a:cubicBezTo>
                  <a:cubicBezTo>
                    <a:pt x="100" y="14"/>
                    <a:pt x="104" y="11"/>
                    <a:pt x="108" y="10"/>
                  </a:cubicBezTo>
                  <a:cubicBezTo>
                    <a:pt x="112" y="9"/>
                    <a:pt x="117" y="9"/>
                    <a:pt x="123" y="13"/>
                  </a:cubicBezTo>
                  <a:cubicBezTo>
                    <a:pt x="140" y="26"/>
                    <a:pt x="203" y="74"/>
                    <a:pt x="207" y="78"/>
                  </a:cubicBezTo>
                  <a:cubicBezTo>
                    <a:pt x="208" y="78"/>
                    <a:pt x="208" y="79"/>
                    <a:pt x="209" y="79"/>
                  </a:cubicBezTo>
                  <a:cubicBezTo>
                    <a:pt x="210" y="81"/>
                    <a:pt x="212" y="84"/>
                    <a:pt x="212" y="88"/>
                  </a:cubicBezTo>
                  <a:cubicBezTo>
                    <a:pt x="213" y="91"/>
                    <a:pt x="213" y="95"/>
                    <a:pt x="210" y="99"/>
                  </a:cubicBezTo>
                  <a:cubicBezTo>
                    <a:pt x="200" y="111"/>
                    <a:pt x="113" y="226"/>
                    <a:pt x="108" y="232"/>
                  </a:cubicBezTo>
                  <a:close/>
                  <a:moveTo>
                    <a:pt x="105" y="35"/>
                  </a:moveTo>
                  <a:cubicBezTo>
                    <a:pt x="191" y="100"/>
                    <a:pt x="191" y="100"/>
                    <a:pt x="191" y="100"/>
                  </a:cubicBezTo>
                  <a:cubicBezTo>
                    <a:pt x="195" y="94"/>
                    <a:pt x="195" y="94"/>
                    <a:pt x="195" y="94"/>
                  </a:cubicBezTo>
                  <a:cubicBezTo>
                    <a:pt x="109" y="29"/>
                    <a:pt x="109" y="29"/>
                    <a:pt x="109" y="29"/>
                  </a:cubicBezTo>
                  <a:lnTo>
                    <a:pt x="105" y="35"/>
                  </a:lnTo>
                  <a:close/>
                  <a:moveTo>
                    <a:pt x="186" y="107"/>
                  </a:moveTo>
                  <a:cubicBezTo>
                    <a:pt x="100" y="42"/>
                    <a:pt x="100" y="42"/>
                    <a:pt x="100" y="42"/>
                  </a:cubicBezTo>
                  <a:cubicBezTo>
                    <a:pt x="96" y="48"/>
                    <a:pt x="96" y="48"/>
                    <a:pt x="96" y="48"/>
                  </a:cubicBezTo>
                  <a:cubicBezTo>
                    <a:pt x="181" y="113"/>
                    <a:pt x="181" y="113"/>
                    <a:pt x="181" y="113"/>
                  </a:cubicBezTo>
                  <a:lnTo>
                    <a:pt x="186" y="107"/>
                  </a:lnTo>
                  <a:close/>
                  <a:moveTo>
                    <a:pt x="86" y="60"/>
                  </a:moveTo>
                  <a:cubicBezTo>
                    <a:pt x="172" y="125"/>
                    <a:pt x="172" y="125"/>
                    <a:pt x="172" y="125"/>
                  </a:cubicBezTo>
                  <a:cubicBezTo>
                    <a:pt x="176" y="119"/>
                    <a:pt x="176" y="119"/>
                    <a:pt x="176" y="119"/>
                  </a:cubicBezTo>
                  <a:cubicBezTo>
                    <a:pt x="91" y="54"/>
                    <a:pt x="91" y="54"/>
                    <a:pt x="91" y="54"/>
                  </a:cubicBezTo>
                  <a:lnTo>
                    <a:pt x="86" y="60"/>
                  </a:lnTo>
                  <a:close/>
                  <a:moveTo>
                    <a:pt x="77" y="72"/>
                  </a:moveTo>
                  <a:cubicBezTo>
                    <a:pt x="163" y="137"/>
                    <a:pt x="163" y="137"/>
                    <a:pt x="163" y="137"/>
                  </a:cubicBezTo>
                  <a:cubicBezTo>
                    <a:pt x="167" y="131"/>
                    <a:pt x="167" y="131"/>
                    <a:pt x="167" y="131"/>
                  </a:cubicBezTo>
                  <a:cubicBezTo>
                    <a:pt x="82" y="66"/>
                    <a:pt x="82" y="66"/>
                    <a:pt x="82" y="66"/>
                  </a:cubicBezTo>
                  <a:lnTo>
                    <a:pt x="77" y="72"/>
                  </a:lnTo>
                  <a:close/>
                  <a:moveTo>
                    <a:pt x="156" y="144"/>
                  </a:moveTo>
                  <a:cubicBezTo>
                    <a:pt x="112" y="111"/>
                    <a:pt x="112" y="111"/>
                    <a:pt x="112" y="111"/>
                  </a:cubicBezTo>
                  <a:cubicBezTo>
                    <a:pt x="108" y="116"/>
                    <a:pt x="108" y="116"/>
                    <a:pt x="108" y="116"/>
                  </a:cubicBezTo>
                  <a:cubicBezTo>
                    <a:pt x="151" y="149"/>
                    <a:pt x="151" y="149"/>
                    <a:pt x="151" y="149"/>
                  </a:cubicBezTo>
                  <a:lnTo>
                    <a:pt x="156" y="144"/>
                  </a:lnTo>
                  <a:close/>
                  <a:moveTo>
                    <a:pt x="132" y="175"/>
                  </a:moveTo>
                  <a:cubicBezTo>
                    <a:pt x="136" y="169"/>
                    <a:pt x="136" y="169"/>
                    <a:pt x="136" y="169"/>
                  </a:cubicBezTo>
                  <a:cubicBezTo>
                    <a:pt x="93" y="136"/>
                    <a:pt x="93" y="136"/>
                    <a:pt x="93" y="136"/>
                  </a:cubicBezTo>
                  <a:cubicBezTo>
                    <a:pt x="89" y="142"/>
                    <a:pt x="89" y="142"/>
                    <a:pt x="89" y="142"/>
                  </a:cubicBezTo>
                  <a:lnTo>
                    <a:pt x="132" y="175"/>
                  </a:lnTo>
                  <a:close/>
                  <a:moveTo>
                    <a:pt x="80" y="153"/>
                  </a:moveTo>
                  <a:cubicBezTo>
                    <a:pt x="123" y="186"/>
                    <a:pt x="123" y="186"/>
                    <a:pt x="123" y="186"/>
                  </a:cubicBezTo>
                  <a:cubicBezTo>
                    <a:pt x="128" y="180"/>
                    <a:pt x="128" y="180"/>
                    <a:pt x="128" y="180"/>
                  </a:cubicBezTo>
                  <a:cubicBezTo>
                    <a:pt x="84" y="148"/>
                    <a:pt x="84" y="148"/>
                    <a:pt x="84" y="148"/>
                  </a:cubicBezTo>
                  <a:lnTo>
                    <a:pt x="80" y="153"/>
                  </a:lnTo>
                  <a:close/>
                </a:path>
              </a:pathLst>
            </a:custGeom>
            <a:solidFill>
              <a:sysClr val="window" lastClr="FFFFFF"/>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black"/>
                </a:solidFill>
                <a:effectLst/>
                <a:uLnTx/>
                <a:uFillTx/>
                <a:latin typeface=""/>
                <a:ea typeface="字魂35号-经典雅黑" panose="00000500000000000000" pitchFamily="2" charset="-122"/>
                <a:cs typeface="+mn-cs"/>
                <a:sym typeface=""/>
              </a:endParaRPr>
            </a:p>
          </p:txBody>
        </p:sp>
      </p:grpSp>
      <p:sp>
        <p:nvSpPr>
          <p:cNvPr id="14" name="Rectangle: Rounded Corners 13">
            <a:extLst>
              <a:ext uri="{FF2B5EF4-FFF2-40B4-BE49-F238E27FC236}">
                <a16:creationId xmlns:a16="http://schemas.microsoft.com/office/drawing/2014/main" id="{69D531D0-D4D1-52A0-9FA5-91B009A57F6A}"/>
              </a:ext>
            </a:extLst>
          </p:cNvPr>
          <p:cNvSpPr/>
          <p:nvPr/>
        </p:nvSpPr>
        <p:spPr>
          <a:xfrm>
            <a:off x="5499398" y="5008345"/>
            <a:ext cx="6679843" cy="1544855"/>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Dựa trên kiến thức mỗi bài học, tôi suy nghĩ và xây dựng nên các trò chơi, đặt tên, đặt luật chơi</a:t>
            </a: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249831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6"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sp>
        <p:nvSpPr>
          <p:cNvPr id="5" name="文本框 4"/>
          <p:cNvSpPr txBox="1"/>
          <p:nvPr/>
        </p:nvSpPr>
        <p:spPr>
          <a:xfrm>
            <a:off x="1358587" y="457238"/>
            <a:ext cx="107148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200" b="1" dirty="0">
                <a:solidFill>
                  <a:srgbClr val="BF3B72"/>
                </a:solidFill>
                <a:latin typeface="Cambria" panose="02040503050406030204" pitchFamily="18" charset="0"/>
                <a:ea typeface="微软雅黑"/>
              </a:rPr>
              <a:t>4</a:t>
            </a:r>
            <a:r>
              <a:rPr kumimoji="1" lang="vi-VN" altLang="zh-CN" sz="3200" b="1" i="0" u="none" strike="noStrike" kern="1200" cap="none" spc="0" normalizeH="0" baseline="0" noProof="0" dirty="0" smtClean="0">
                <a:ln>
                  <a:noFill/>
                </a:ln>
                <a:solidFill>
                  <a:srgbClr val="BF3B72"/>
                </a:solidFill>
                <a:effectLst/>
                <a:uLnTx/>
                <a:uFillTx/>
                <a:latin typeface="Cambria" panose="02040503050406030204" pitchFamily="18" charset="0"/>
                <a:ea typeface="微软雅黑"/>
                <a:cs typeface="+mn-cs"/>
              </a:rPr>
              <a:t>.3</a:t>
            </a:r>
            <a:r>
              <a:rPr kumimoji="1" lang="vi-VN" altLang="zh-CN" sz="32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 Biện pháp 3: Tổ chức hoạt động dạy học dưới dạng các trò chơi-Gameshow. </a:t>
            </a:r>
            <a:endParaRPr kumimoji="1" lang="zh-CN" altLang="en-US" sz="32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endParaRPr>
          </a:p>
        </p:txBody>
      </p:sp>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31" name="TextBox 30">
            <a:extLst>
              <a:ext uri="{FF2B5EF4-FFF2-40B4-BE49-F238E27FC236}">
                <a16:creationId xmlns:a16="http://schemas.microsoft.com/office/drawing/2014/main" id="{A4C9AEB9-8175-5687-114F-A88FBE876522}"/>
              </a:ext>
            </a:extLst>
          </p:cNvPr>
          <p:cNvSpPr txBox="1"/>
          <p:nvPr/>
        </p:nvSpPr>
        <p:spPr>
          <a:xfrm>
            <a:off x="1043087" y="1671484"/>
            <a:ext cx="10105826" cy="2898101"/>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3600" b="0" i="0" u="none" strike="noStrike" kern="1200" cap="none" spc="2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Trò chơi làm học sinh phát triển về năng lực một cách tự nhiên, giúp các em trao đổi kinh nghiệm, tương tác lẫn nhau, từ đó các em tiếp thu kiến thức một cách dễ dàng và tự nhiên hơn.</a:t>
            </a: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60299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sp>
        <p:nvSpPr>
          <p:cNvPr id="5" name="文本框 4"/>
          <p:cNvSpPr txBox="1"/>
          <p:nvPr/>
        </p:nvSpPr>
        <p:spPr>
          <a:xfrm>
            <a:off x="1358587" y="457238"/>
            <a:ext cx="1016481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200" b="1" dirty="0">
                <a:solidFill>
                  <a:srgbClr val="BF3B72"/>
                </a:solidFill>
                <a:latin typeface="Cambria" panose="02040503050406030204" pitchFamily="18" charset="0"/>
                <a:ea typeface="微软雅黑"/>
              </a:rPr>
              <a:t>4</a:t>
            </a:r>
            <a:r>
              <a:rPr kumimoji="1" lang="vi-VN" altLang="zh-CN" sz="3200" b="1" i="0" u="none" strike="noStrike" kern="1200" cap="none" spc="0" normalizeH="0" baseline="0" noProof="0" dirty="0" smtClean="0">
                <a:ln>
                  <a:noFill/>
                </a:ln>
                <a:solidFill>
                  <a:srgbClr val="BF3B72"/>
                </a:solidFill>
                <a:effectLst/>
                <a:uLnTx/>
                <a:uFillTx/>
                <a:latin typeface="Cambria" panose="02040503050406030204" pitchFamily="18" charset="0"/>
                <a:ea typeface="微软雅黑"/>
                <a:cs typeface="+mn-cs"/>
              </a:rPr>
              <a:t>.4.Biện </a:t>
            </a:r>
            <a:r>
              <a:rPr kumimoji="1" lang="vi-VN" altLang="zh-CN" sz="32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rPr>
              <a:t>pháp 4: Sử dụng linh hoạt các phương pháp và hình thức dạy học trong tiết Luyện từ và câu theo hướng đổi mới. </a:t>
            </a:r>
            <a:endParaRPr kumimoji="1" lang="zh-CN" altLang="en-US" sz="32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endParaRPr>
          </a:p>
        </p:txBody>
      </p:sp>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pic>
        <p:nvPicPr>
          <p:cNvPr id="2" name="Picture 13">
            <a:extLst>
              <a:ext uri="{FF2B5EF4-FFF2-40B4-BE49-F238E27FC236}">
                <a16:creationId xmlns:a16="http://schemas.microsoft.com/office/drawing/2014/main" id="{2ABF7660-0486-85E5-A457-D43A54CF39C2}"/>
              </a:ext>
            </a:extLst>
          </p:cNvPr>
          <p:cNvPicPr>
            <a:picLocks noChangeAspect="1"/>
          </p:cNvPicPr>
          <p:nvPr/>
        </p:nvPicPr>
        <p:blipFill>
          <a:blip r:embed="rId4"/>
          <a:srcRect/>
          <a:stretch>
            <a:fillRect/>
          </a:stretch>
        </p:blipFill>
        <p:spPr>
          <a:xfrm>
            <a:off x="9583993" y="2500551"/>
            <a:ext cx="1939413" cy="7388242"/>
          </a:xfrm>
          <a:prstGeom prst="rect">
            <a:avLst/>
          </a:prstGeom>
        </p:spPr>
      </p:pic>
      <p:sp>
        <p:nvSpPr>
          <p:cNvPr id="3" name="Rectangle: Rounded Corners 2">
            <a:extLst>
              <a:ext uri="{FF2B5EF4-FFF2-40B4-BE49-F238E27FC236}">
                <a16:creationId xmlns:a16="http://schemas.microsoft.com/office/drawing/2014/main" id="{C5459F0F-71A1-E118-B2C2-9C45A0A62597}"/>
              </a:ext>
            </a:extLst>
          </p:cNvPr>
          <p:cNvSpPr/>
          <p:nvPr/>
        </p:nvSpPr>
        <p:spPr>
          <a:xfrm>
            <a:off x="1250345" y="3631623"/>
            <a:ext cx="8100132" cy="2546517"/>
          </a:xfrm>
          <a:prstGeom prst="roundRect">
            <a:avLst/>
          </a:prstGeom>
          <a:solidFill>
            <a:schemeClr val="accent2">
              <a:lumMod val="60000"/>
              <a:lumOff val="40000"/>
            </a:schemeClr>
          </a:solidFill>
          <a:ln>
            <a:noFill/>
          </a:ln>
          <a:effectLst>
            <a:outerShdw blurRad="57785" dist="33020" dir="3180000" algn="ctr">
              <a:srgbClr val="000000">
                <a:alpha val="3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a:t>
            </a:r>
            <a:r>
              <a:rPr kumimoji="0" lang="vi-VN"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ôi kết hợp các hình thức tổ chức dạy học tích cực như: </a:t>
            </a:r>
            <a:r>
              <a:rPr kumimoji="0" lang="vi-VN"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dạy học theo nhóm, dạy học cá nhân, hoạt động cặp đôi, hoạt động chung cả lớp</a:t>
            </a:r>
            <a:endParaRPr kumimoji="0" 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087D1770-FFF4-1653-0492-E8C68DE91437}"/>
              </a:ext>
            </a:extLst>
          </p:cNvPr>
          <p:cNvSpPr txBox="1"/>
          <p:nvPr/>
        </p:nvSpPr>
        <p:spPr>
          <a:xfrm>
            <a:off x="1250345" y="2117157"/>
            <a:ext cx="8100132" cy="1165063"/>
          </a:xfrm>
          <a:prstGeom prst="rect">
            <a:avLst/>
          </a:prstGeom>
          <a:noFill/>
        </p:spPr>
        <p:txBody>
          <a:bodyPr wrap="square">
            <a:spAutoFit/>
          </a:bodyPr>
          <a:lstStyle/>
          <a:p>
            <a:pPr marL="0" marR="0" lvl="0" indent="457200" algn="just" defTabSz="914400" rtl="0" eaLnBrk="1" fontAlgn="auto" latinLnBrk="0" hangingPunct="1">
              <a:lnSpc>
                <a:spcPct val="130000"/>
              </a:lnSpc>
              <a:spcBef>
                <a:spcPts val="0"/>
              </a:spcBef>
              <a:spcAft>
                <a:spcPts val="0"/>
              </a:spcAft>
              <a:buClrTx/>
              <a:buSzTx/>
              <a:buFontTx/>
              <a:buNone/>
              <a:tabLst/>
              <a:defRPr/>
            </a:pPr>
            <a:r>
              <a:rPr lang="en-US" sz="28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r>
              <a:rPr kumimoji="0" lang="en-US"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.4.1</a:t>
            </a:r>
            <a:r>
              <a:rPr kumimoji="0" lang="vi-VN"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 dụng linh hoạt các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 thức dạy học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6263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7" name="TextBox 6">
            <a:extLst>
              <a:ext uri="{FF2B5EF4-FFF2-40B4-BE49-F238E27FC236}">
                <a16:creationId xmlns:a16="http://schemas.microsoft.com/office/drawing/2014/main" id="{8134F7C0-1588-D48C-EEB1-C7991278A772}"/>
              </a:ext>
            </a:extLst>
          </p:cNvPr>
          <p:cNvSpPr txBox="1"/>
          <p:nvPr/>
        </p:nvSpPr>
        <p:spPr>
          <a:xfrm>
            <a:off x="1386348" y="502879"/>
            <a:ext cx="1072699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1"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a:t>Sau đây là một số hình thức dạy học mà tôi đã sử dụng</a:t>
            </a:r>
            <a:endParaRPr kumimoji="0" lang="en-US" sz="40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8" name="组合 1">
            <a:extLst>
              <a:ext uri="{FF2B5EF4-FFF2-40B4-BE49-F238E27FC236}">
                <a16:creationId xmlns:a16="http://schemas.microsoft.com/office/drawing/2014/main" id="{74B5864E-6DF7-5BDE-0B7A-66518D900FE6}"/>
              </a:ext>
            </a:extLst>
          </p:cNvPr>
          <p:cNvGrpSpPr/>
          <p:nvPr/>
        </p:nvGrpSpPr>
        <p:grpSpPr>
          <a:xfrm>
            <a:off x="3571662" y="1643691"/>
            <a:ext cx="3920518" cy="3570617"/>
            <a:chOff x="3169966" y="1582616"/>
            <a:chExt cx="2804069" cy="2532184"/>
          </a:xfrm>
        </p:grpSpPr>
        <p:sp>
          <p:nvSpPr>
            <p:cNvPr id="9" name="Freeform: Shape 19">
              <a:extLst>
                <a:ext uri="{FF2B5EF4-FFF2-40B4-BE49-F238E27FC236}">
                  <a16:creationId xmlns:a16="http://schemas.microsoft.com/office/drawing/2014/main" id="{77091FE7-BEB8-3583-1DC7-245E7ACEE089}"/>
                </a:ext>
              </a:extLst>
            </p:cNvPr>
            <p:cNvSpPr/>
            <p:nvPr/>
          </p:nvSpPr>
          <p:spPr bwMode="auto">
            <a:xfrm>
              <a:off x="3169966" y="2674465"/>
              <a:ext cx="2180463" cy="1440335"/>
            </a:xfrm>
            <a:custGeom>
              <a:avLst/>
              <a:gdLst>
                <a:gd name="T0" fmla="*/ 37 w 1723"/>
                <a:gd name="T1" fmla="*/ 721 h 1138"/>
                <a:gd name="T2" fmla="*/ 451 w 1723"/>
                <a:gd name="T3" fmla="*/ 0 h 1138"/>
                <a:gd name="T4" fmla="*/ 451 w 1723"/>
                <a:gd name="T5" fmla="*/ 0 h 1138"/>
                <a:gd name="T6" fmla="*/ 634 w 1723"/>
                <a:gd name="T7" fmla="*/ 605 h 1138"/>
                <a:gd name="T8" fmla="*/ 1330 w 1723"/>
                <a:gd name="T9" fmla="*/ 579 h 1138"/>
                <a:gd name="T10" fmla="*/ 1446 w 1723"/>
                <a:gd name="T11" fmla="*/ 325 h 1138"/>
                <a:gd name="T12" fmla="*/ 1277 w 1723"/>
                <a:gd name="T13" fmla="*/ 32 h 1138"/>
                <a:gd name="T14" fmla="*/ 1071 w 1723"/>
                <a:gd name="T15" fmla="*/ 1138 h 1138"/>
                <a:gd name="T16" fmla="*/ 1071 w 1723"/>
                <a:gd name="T17" fmla="*/ 1138 h 1138"/>
                <a:gd name="T18" fmla="*/ 279 w 1723"/>
                <a:gd name="T19" fmla="*/ 1138 h 1138"/>
                <a:gd name="T20" fmla="*/ 0 w 1723"/>
                <a:gd name="T21" fmla="*/ 860 h 1138"/>
                <a:gd name="T22" fmla="*/ 37 w 1723"/>
                <a:gd name="T23" fmla="*/ 721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3" h="1138">
                  <a:moveTo>
                    <a:pt x="37" y="721"/>
                  </a:moveTo>
                  <a:cubicBezTo>
                    <a:pt x="451" y="0"/>
                    <a:pt x="451" y="0"/>
                    <a:pt x="451" y="0"/>
                  </a:cubicBezTo>
                  <a:cubicBezTo>
                    <a:pt x="451" y="0"/>
                    <a:pt x="451" y="0"/>
                    <a:pt x="451" y="0"/>
                  </a:cubicBezTo>
                  <a:cubicBezTo>
                    <a:pt x="342" y="265"/>
                    <a:pt x="450" y="484"/>
                    <a:pt x="634" y="605"/>
                  </a:cubicBezTo>
                  <a:cubicBezTo>
                    <a:pt x="828" y="733"/>
                    <a:pt x="1106" y="750"/>
                    <a:pt x="1330" y="579"/>
                  </a:cubicBezTo>
                  <a:cubicBezTo>
                    <a:pt x="1401" y="517"/>
                    <a:pt x="1446" y="426"/>
                    <a:pt x="1446" y="325"/>
                  </a:cubicBezTo>
                  <a:cubicBezTo>
                    <a:pt x="1446" y="196"/>
                    <a:pt x="1378" y="96"/>
                    <a:pt x="1277" y="32"/>
                  </a:cubicBezTo>
                  <a:cubicBezTo>
                    <a:pt x="1723" y="311"/>
                    <a:pt x="1648" y="1131"/>
                    <a:pt x="1071" y="1138"/>
                  </a:cubicBezTo>
                  <a:cubicBezTo>
                    <a:pt x="1071" y="1138"/>
                    <a:pt x="1071" y="1138"/>
                    <a:pt x="1071" y="1138"/>
                  </a:cubicBezTo>
                  <a:cubicBezTo>
                    <a:pt x="279" y="1138"/>
                    <a:pt x="279" y="1138"/>
                    <a:pt x="279" y="1138"/>
                  </a:cubicBezTo>
                  <a:cubicBezTo>
                    <a:pt x="125" y="1138"/>
                    <a:pt x="0" y="1014"/>
                    <a:pt x="0" y="860"/>
                  </a:cubicBezTo>
                  <a:cubicBezTo>
                    <a:pt x="0" y="809"/>
                    <a:pt x="13" y="762"/>
                    <a:pt x="37" y="72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0" name="Freeform: Shape 20">
              <a:extLst>
                <a:ext uri="{FF2B5EF4-FFF2-40B4-BE49-F238E27FC236}">
                  <a16:creationId xmlns:a16="http://schemas.microsoft.com/office/drawing/2014/main" id="{EBC432EC-F9F2-A92C-0F40-877BFF2C6568}"/>
                </a:ext>
              </a:extLst>
            </p:cNvPr>
            <p:cNvSpPr/>
            <p:nvPr/>
          </p:nvSpPr>
          <p:spPr bwMode="auto">
            <a:xfrm>
              <a:off x="3454796" y="1582616"/>
              <a:ext cx="1944183" cy="2232249"/>
            </a:xfrm>
            <a:custGeom>
              <a:avLst/>
              <a:gdLst>
                <a:gd name="T0" fmla="*/ 226 w 1537"/>
                <a:gd name="T1" fmla="*/ 862 h 1764"/>
                <a:gd name="T2" fmla="*/ 640 w 1537"/>
                <a:gd name="T3" fmla="*/ 141 h 1764"/>
                <a:gd name="T4" fmla="*/ 883 w 1537"/>
                <a:gd name="T5" fmla="*/ 0 h 1764"/>
                <a:gd name="T6" fmla="*/ 1123 w 1537"/>
                <a:gd name="T7" fmla="*/ 136 h 1764"/>
                <a:gd name="T8" fmla="*/ 1537 w 1537"/>
                <a:gd name="T9" fmla="*/ 857 h 1764"/>
                <a:gd name="T10" fmla="*/ 1537 w 1537"/>
                <a:gd name="T11" fmla="*/ 857 h 1764"/>
                <a:gd name="T12" fmla="*/ 545 w 1537"/>
                <a:gd name="T13" fmla="*/ 1188 h 1764"/>
                <a:gd name="T14" fmla="*/ 883 w 1537"/>
                <a:gd name="T15" fmla="*/ 1525 h 1764"/>
                <a:gd name="T16" fmla="*/ 1094 w 1537"/>
                <a:gd name="T17" fmla="*/ 1451 h 1764"/>
                <a:gd name="T18" fmla="*/ 226 w 1537"/>
                <a:gd name="T19" fmla="*/ 863 h 1764"/>
                <a:gd name="T20" fmla="*/ 226 w 1537"/>
                <a:gd name="T21" fmla="*/ 86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7" h="1764">
                  <a:moveTo>
                    <a:pt x="226" y="862"/>
                  </a:moveTo>
                  <a:cubicBezTo>
                    <a:pt x="640" y="141"/>
                    <a:pt x="640" y="141"/>
                    <a:pt x="640" y="141"/>
                  </a:cubicBezTo>
                  <a:cubicBezTo>
                    <a:pt x="688" y="57"/>
                    <a:pt x="779" y="0"/>
                    <a:pt x="883" y="0"/>
                  </a:cubicBezTo>
                  <a:cubicBezTo>
                    <a:pt x="985" y="0"/>
                    <a:pt x="1074" y="55"/>
                    <a:pt x="1123" y="136"/>
                  </a:cubicBezTo>
                  <a:cubicBezTo>
                    <a:pt x="1537" y="857"/>
                    <a:pt x="1537" y="857"/>
                    <a:pt x="1537" y="857"/>
                  </a:cubicBezTo>
                  <a:cubicBezTo>
                    <a:pt x="1537" y="857"/>
                    <a:pt x="1537" y="857"/>
                    <a:pt x="1537" y="857"/>
                  </a:cubicBezTo>
                  <a:cubicBezTo>
                    <a:pt x="1244" y="356"/>
                    <a:pt x="545" y="671"/>
                    <a:pt x="545" y="1188"/>
                  </a:cubicBezTo>
                  <a:cubicBezTo>
                    <a:pt x="545" y="1374"/>
                    <a:pt x="696" y="1525"/>
                    <a:pt x="883" y="1525"/>
                  </a:cubicBezTo>
                  <a:cubicBezTo>
                    <a:pt x="963" y="1525"/>
                    <a:pt x="1036" y="1498"/>
                    <a:pt x="1094" y="1451"/>
                  </a:cubicBezTo>
                  <a:cubicBezTo>
                    <a:pt x="681" y="1764"/>
                    <a:pt x="0" y="1400"/>
                    <a:pt x="226" y="863"/>
                  </a:cubicBezTo>
                  <a:lnTo>
                    <a:pt x="226" y="8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1" name="Freeform: Shape 21">
              <a:extLst>
                <a:ext uri="{FF2B5EF4-FFF2-40B4-BE49-F238E27FC236}">
                  <a16:creationId xmlns:a16="http://schemas.microsoft.com/office/drawing/2014/main" id="{A6837790-3CB0-00A5-0D82-C1B994AC4099}"/>
                </a:ext>
              </a:extLst>
            </p:cNvPr>
            <p:cNvSpPr/>
            <p:nvPr/>
          </p:nvSpPr>
          <p:spPr bwMode="auto">
            <a:xfrm>
              <a:off x="4144215" y="2033597"/>
              <a:ext cx="1829820" cy="2081203"/>
            </a:xfrm>
            <a:custGeom>
              <a:avLst/>
              <a:gdLst>
                <a:gd name="T0" fmla="*/ 992 w 1446"/>
                <a:gd name="T1" fmla="*/ 501 h 1645"/>
                <a:gd name="T2" fmla="*/ 1409 w 1446"/>
                <a:gd name="T3" fmla="*/ 1228 h 1645"/>
                <a:gd name="T4" fmla="*/ 1446 w 1446"/>
                <a:gd name="T5" fmla="*/ 1367 h 1645"/>
                <a:gd name="T6" fmla="*/ 1167 w 1446"/>
                <a:gd name="T7" fmla="*/ 1645 h 1645"/>
                <a:gd name="T8" fmla="*/ 294 w 1446"/>
                <a:gd name="T9" fmla="*/ 1645 h 1645"/>
                <a:gd name="T10" fmla="*/ 507 w 1446"/>
                <a:gd name="T11" fmla="*/ 539 h 1645"/>
                <a:gd name="T12" fmla="*/ 338 w 1446"/>
                <a:gd name="T13" fmla="*/ 494 h 1645"/>
                <a:gd name="T14" fmla="*/ 0 w 1446"/>
                <a:gd name="T15" fmla="*/ 832 h 1645"/>
                <a:gd name="T16" fmla="*/ 992 w 1446"/>
                <a:gd name="T17" fmla="*/ 501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1645">
                  <a:moveTo>
                    <a:pt x="992" y="501"/>
                  </a:moveTo>
                  <a:cubicBezTo>
                    <a:pt x="1409" y="1228"/>
                    <a:pt x="1409" y="1228"/>
                    <a:pt x="1409" y="1228"/>
                  </a:cubicBezTo>
                  <a:cubicBezTo>
                    <a:pt x="1432" y="1269"/>
                    <a:pt x="1446" y="1316"/>
                    <a:pt x="1446" y="1367"/>
                  </a:cubicBezTo>
                  <a:cubicBezTo>
                    <a:pt x="1446" y="1521"/>
                    <a:pt x="1321" y="1645"/>
                    <a:pt x="1167" y="1645"/>
                  </a:cubicBezTo>
                  <a:cubicBezTo>
                    <a:pt x="294" y="1645"/>
                    <a:pt x="294" y="1645"/>
                    <a:pt x="294" y="1645"/>
                  </a:cubicBezTo>
                  <a:cubicBezTo>
                    <a:pt x="877" y="1645"/>
                    <a:pt x="955" y="819"/>
                    <a:pt x="507" y="539"/>
                  </a:cubicBezTo>
                  <a:cubicBezTo>
                    <a:pt x="457" y="510"/>
                    <a:pt x="399" y="494"/>
                    <a:pt x="338" y="494"/>
                  </a:cubicBezTo>
                  <a:cubicBezTo>
                    <a:pt x="151" y="494"/>
                    <a:pt x="0" y="645"/>
                    <a:pt x="0" y="832"/>
                  </a:cubicBezTo>
                  <a:cubicBezTo>
                    <a:pt x="0" y="315"/>
                    <a:pt x="699" y="0"/>
                    <a:pt x="992" y="50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15" name="Group 8">
              <a:extLst>
                <a:ext uri="{FF2B5EF4-FFF2-40B4-BE49-F238E27FC236}">
                  <a16:creationId xmlns:a16="http://schemas.microsoft.com/office/drawing/2014/main" id="{E932287D-C081-4561-C1A0-7F801EB4102C}"/>
                </a:ext>
              </a:extLst>
            </p:cNvPr>
            <p:cNvGrpSpPr/>
            <p:nvPr/>
          </p:nvGrpSpPr>
          <p:grpSpPr>
            <a:xfrm rot="13975806">
              <a:off x="3353901" y="3608659"/>
              <a:ext cx="239316" cy="348853"/>
              <a:chOff x="5429367" y="4908078"/>
              <a:chExt cx="319088" cy="465138"/>
            </a:xfrm>
            <a:solidFill>
              <a:schemeClr val="bg1"/>
            </a:solidFill>
          </p:grpSpPr>
          <p:sp>
            <p:nvSpPr>
              <p:cNvPr id="24" name="Freeform: Shape 16">
                <a:extLst>
                  <a:ext uri="{FF2B5EF4-FFF2-40B4-BE49-F238E27FC236}">
                    <a16:creationId xmlns:a16="http://schemas.microsoft.com/office/drawing/2014/main" id="{8A3DA9CE-27EB-6A3C-D6F1-B90BDBFC0185}"/>
                  </a:ext>
                </a:extLst>
              </p:cNvPr>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25" name="Freeform: Shape 17">
                <a:extLst>
                  <a:ext uri="{FF2B5EF4-FFF2-40B4-BE49-F238E27FC236}">
                    <a16:creationId xmlns:a16="http://schemas.microsoft.com/office/drawing/2014/main" id="{0AA1D11D-1BA6-EE52-527E-53ED2033CD09}"/>
                  </a:ext>
                </a:extLst>
              </p:cNvPr>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26" name="Freeform: Shape 18">
                <a:extLst>
                  <a:ext uri="{FF2B5EF4-FFF2-40B4-BE49-F238E27FC236}">
                    <a16:creationId xmlns:a16="http://schemas.microsoft.com/office/drawing/2014/main" id="{D8EAA282-9A62-0067-ACC6-D7AABEDFD2B9}"/>
                  </a:ext>
                </a:extLst>
              </p:cNvPr>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grpSp>
          <p:nvGrpSpPr>
            <p:cNvPr id="16" name="Group 9">
              <a:extLst>
                <a:ext uri="{FF2B5EF4-FFF2-40B4-BE49-F238E27FC236}">
                  <a16:creationId xmlns:a16="http://schemas.microsoft.com/office/drawing/2014/main" id="{5FF18720-250D-7E1F-2759-88CB89C13A09}"/>
                </a:ext>
              </a:extLst>
            </p:cNvPr>
            <p:cNvGrpSpPr/>
            <p:nvPr/>
          </p:nvGrpSpPr>
          <p:grpSpPr>
            <a:xfrm>
              <a:off x="4447588" y="1753611"/>
              <a:ext cx="239316" cy="348853"/>
              <a:chOff x="3582988" y="3510757"/>
              <a:chExt cx="319088" cy="465138"/>
            </a:xfrm>
            <a:solidFill>
              <a:schemeClr val="bg1"/>
            </a:solidFill>
          </p:grpSpPr>
          <p:sp>
            <p:nvSpPr>
              <p:cNvPr id="22" name="Freeform: Shape 14">
                <a:extLst>
                  <a:ext uri="{FF2B5EF4-FFF2-40B4-BE49-F238E27FC236}">
                    <a16:creationId xmlns:a16="http://schemas.microsoft.com/office/drawing/2014/main" id="{358C77B2-E44E-E164-56D0-F02DD0151C8B}"/>
                  </a:ext>
                </a:extLst>
              </p:cNvPr>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23" name="Freeform: Shape 15">
                <a:extLst>
                  <a:ext uri="{FF2B5EF4-FFF2-40B4-BE49-F238E27FC236}">
                    <a16:creationId xmlns:a16="http://schemas.microsoft.com/office/drawing/2014/main" id="{13F2A0AC-2FEA-1AD3-945F-8CC96EE96FB2}"/>
                  </a:ext>
                </a:extLst>
              </p:cNvPr>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grpSp>
          <p:nvGrpSpPr>
            <p:cNvPr id="17" name="Group 10">
              <a:extLst>
                <a:ext uri="{FF2B5EF4-FFF2-40B4-BE49-F238E27FC236}">
                  <a16:creationId xmlns:a16="http://schemas.microsoft.com/office/drawing/2014/main" id="{28456EEB-E172-9F05-ED27-DBD86F5B74CE}"/>
                </a:ext>
              </a:extLst>
            </p:cNvPr>
            <p:cNvGrpSpPr/>
            <p:nvPr/>
          </p:nvGrpSpPr>
          <p:grpSpPr>
            <a:xfrm rot="7811741">
              <a:off x="5459164" y="3646908"/>
              <a:ext cx="348853" cy="293489"/>
              <a:chOff x="5356342" y="3093565"/>
              <a:chExt cx="465138" cy="391319"/>
            </a:xfrm>
            <a:solidFill>
              <a:schemeClr val="bg1"/>
            </a:solidFill>
          </p:grpSpPr>
          <p:sp>
            <p:nvSpPr>
              <p:cNvPr id="18" name="Freeform: Shape 11">
                <a:extLst>
                  <a:ext uri="{FF2B5EF4-FFF2-40B4-BE49-F238E27FC236}">
                    <a16:creationId xmlns:a16="http://schemas.microsoft.com/office/drawing/2014/main" id="{3DD9385B-73A0-A997-B82E-F1153835A9DB}"/>
                  </a:ext>
                </a:extLst>
              </p:cNvPr>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9" name="Freeform: Shape 12">
                <a:extLst>
                  <a:ext uri="{FF2B5EF4-FFF2-40B4-BE49-F238E27FC236}">
                    <a16:creationId xmlns:a16="http://schemas.microsoft.com/office/drawing/2014/main" id="{2A654683-0841-EAAD-395D-4CAA088809EF}"/>
                  </a:ext>
                </a:extLst>
              </p:cNvPr>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21" name="Freeform: Shape 13">
                <a:extLst>
                  <a:ext uri="{FF2B5EF4-FFF2-40B4-BE49-F238E27FC236}">
                    <a16:creationId xmlns:a16="http://schemas.microsoft.com/office/drawing/2014/main" id="{33B313DC-414E-9398-C91B-A37DECBE0F79}"/>
                  </a:ext>
                </a:extLst>
              </p:cNvPr>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27" name="Group 25">
            <a:extLst>
              <a:ext uri="{FF2B5EF4-FFF2-40B4-BE49-F238E27FC236}">
                <a16:creationId xmlns:a16="http://schemas.microsoft.com/office/drawing/2014/main" id="{8EFC2DDF-ECDF-4FD9-F264-EB774E4945DD}"/>
              </a:ext>
            </a:extLst>
          </p:cNvPr>
          <p:cNvGrpSpPr/>
          <p:nvPr/>
        </p:nvGrpSpPr>
        <p:grpSpPr>
          <a:xfrm flipH="1">
            <a:off x="6733430" y="2782939"/>
            <a:ext cx="1110682" cy="577454"/>
            <a:chOff x="1392530" y="2481978"/>
            <a:chExt cx="3124464" cy="313657"/>
          </a:xfrm>
          <a:effectLst/>
        </p:grpSpPr>
        <p:cxnSp>
          <p:nvCxnSpPr>
            <p:cNvPr id="28" name="Straight Connector 26">
              <a:extLst>
                <a:ext uri="{FF2B5EF4-FFF2-40B4-BE49-F238E27FC236}">
                  <a16:creationId xmlns:a16="http://schemas.microsoft.com/office/drawing/2014/main" id="{2C3EE84B-7BBE-6F68-7DF6-DD235C18243F}"/>
                </a:ext>
              </a:extLst>
            </p:cNvPr>
            <p:cNvCxnSpPr/>
            <p:nvPr/>
          </p:nvCxnSpPr>
          <p:spPr>
            <a:xfrm flipH="1" flipV="1">
              <a:off x="3555062" y="2481981"/>
              <a:ext cx="961932" cy="31365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7">
              <a:extLst>
                <a:ext uri="{FF2B5EF4-FFF2-40B4-BE49-F238E27FC236}">
                  <a16:creationId xmlns:a16="http://schemas.microsoft.com/office/drawing/2014/main" id="{B6B9C7E1-01A5-3077-4EA9-3722AF473497}"/>
                </a:ext>
              </a:extLst>
            </p:cNvPr>
            <p:cNvCxnSpPr/>
            <p:nvPr/>
          </p:nvCxnSpPr>
          <p:spPr>
            <a:xfrm flipH="1">
              <a:off x="1392530" y="2481978"/>
              <a:ext cx="2162533"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30" name="Straight Connector 30">
            <a:extLst>
              <a:ext uri="{FF2B5EF4-FFF2-40B4-BE49-F238E27FC236}">
                <a16:creationId xmlns:a16="http://schemas.microsoft.com/office/drawing/2014/main" id="{C9A77873-F7EA-B063-AD07-B1B1F9BCD85C}"/>
              </a:ext>
            </a:extLst>
          </p:cNvPr>
          <p:cNvCxnSpPr/>
          <p:nvPr/>
        </p:nvCxnSpPr>
        <p:spPr>
          <a:xfrm>
            <a:off x="3340308" y="2409783"/>
            <a:ext cx="1480356" cy="0"/>
          </a:xfrm>
          <a:prstGeom prst="line">
            <a:avLst/>
          </a:prstGeom>
          <a:ln>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grpSp>
        <p:nvGrpSpPr>
          <p:cNvPr id="31" name="Group 33">
            <a:extLst>
              <a:ext uri="{FF2B5EF4-FFF2-40B4-BE49-F238E27FC236}">
                <a16:creationId xmlns:a16="http://schemas.microsoft.com/office/drawing/2014/main" id="{DB704A05-6CB7-A438-FE86-157112474EEF}"/>
              </a:ext>
            </a:extLst>
          </p:cNvPr>
          <p:cNvGrpSpPr/>
          <p:nvPr/>
        </p:nvGrpSpPr>
        <p:grpSpPr>
          <a:xfrm>
            <a:off x="2899693" y="3944817"/>
            <a:ext cx="881229" cy="448811"/>
            <a:chOff x="1392536" y="2481978"/>
            <a:chExt cx="3229538" cy="393200"/>
          </a:xfrm>
          <a:effectLst/>
        </p:grpSpPr>
        <p:cxnSp>
          <p:nvCxnSpPr>
            <p:cNvPr id="32" name="Straight Connector 34">
              <a:extLst>
                <a:ext uri="{FF2B5EF4-FFF2-40B4-BE49-F238E27FC236}">
                  <a16:creationId xmlns:a16="http://schemas.microsoft.com/office/drawing/2014/main" id="{4D4509D7-263E-FE0F-5CF3-2740C0BE3BF0}"/>
                </a:ext>
              </a:extLst>
            </p:cNvPr>
            <p:cNvCxnSpPr/>
            <p:nvPr/>
          </p:nvCxnSpPr>
          <p:spPr>
            <a:xfrm flipH="1" flipV="1">
              <a:off x="2654765" y="2481978"/>
              <a:ext cx="1967309" cy="3932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5">
              <a:extLst>
                <a:ext uri="{FF2B5EF4-FFF2-40B4-BE49-F238E27FC236}">
                  <a16:creationId xmlns:a16="http://schemas.microsoft.com/office/drawing/2014/main" id="{0B657D51-2D4D-AFBA-0B42-61188B7BEA9D}"/>
                </a:ext>
              </a:extLst>
            </p:cNvPr>
            <p:cNvCxnSpPr/>
            <p:nvPr/>
          </p:nvCxnSpPr>
          <p:spPr>
            <a:xfrm flipH="1">
              <a:off x="1392536" y="2481978"/>
              <a:ext cx="1298690"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803D0C7A-A1F3-F518-BB32-0E94EA25CAC6}"/>
              </a:ext>
            </a:extLst>
          </p:cNvPr>
          <p:cNvSpPr txBox="1"/>
          <p:nvPr/>
        </p:nvSpPr>
        <p:spPr>
          <a:xfrm>
            <a:off x="852915" y="2028086"/>
            <a:ext cx="248497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a:ea typeface="微软雅黑"/>
                <a:cs typeface="+mn-cs"/>
              </a:rPr>
              <a:t>Học cá nhân</a:t>
            </a:r>
          </a:p>
        </p:txBody>
      </p:sp>
      <p:sp>
        <p:nvSpPr>
          <p:cNvPr id="35" name="TextBox 34">
            <a:extLst>
              <a:ext uri="{FF2B5EF4-FFF2-40B4-BE49-F238E27FC236}">
                <a16:creationId xmlns:a16="http://schemas.microsoft.com/office/drawing/2014/main" id="{C97DB16B-0ADA-A08E-7CF5-F192B2BDE2BC}"/>
              </a:ext>
            </a:extLst>
          </p:cNvPr>
          <p:cNvSpPr txBox="1"/>
          <p:nvPr/>
        </p:nvSpPr>
        <p:spPr>
          <a:xfrm>
            <a:off x="655295" y="3374377"/>
            <a:ext cx="296267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a:ea typeface="微软雅黑"/>
                <a:cs typeface="+mn-cs"/>
              </a:rPr>
              <a:t>Học theo nhóm</a:t>
            </a:r>
          </a:p>
        </p:txBody>
      </p:sp>
      <p:sp>
        <p:nvSpPr>
          <p:cNvPr id="36" name="TextBox 35">
            <a:extLst>
              <a:ext uri="{FF2B5EF4-FFF2-40B4-BE49-F238E27FC236}">
                <a16:creationId xmlns:a16="http://schemas.microsoft.com/office/drawing/2014/main" id="{6D68B8B1-75E7-95C4-3A0C-DB3CF5AF469A}"/>
              </a:ext>
            </a:extLst>
          </p:cNvPr>
          <p:cNvSpPr txBox="1"/>
          <p:nvPr/>
        </p:nvSpPr>
        <p:spPr>
          <a:xfrm>
            <a:off x="8050313" y="2439723"/>
            <a:ext cx="252665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a:ea typeface="微软雅黑"/>
                <a:cs typeface="+mn-cs"/>
              </a:rPr>
              <a:t>Học theo lớp</a:t>
            </a:r>
          </a:p>
        </p:txBody>
      </p:sp>
      <p:sp>
        <p:nvSpPr>
          <p:cNvPr id="37" name="Freeform 3">
            <a:extLst>
              <a:ext uri="{FF2B5EF4-FFF2-40B4-BE49-F238E27FC236}">
                <a16:creationId xmlns:a16="http://schemas.microsoft.com/office/drawing/2014/main" id="{F7BC3F50-6EF0-54F7-B6D0-43629F68411B}"/>
              </a:ext>
            </a:extLst>
          </p:cNvPr>
          <p:cNvSpPr/>
          <p:nvPr/>
        </p:nvSpPr>
        <p:spPr>
          <a:xfrm>
            <a:off x="736245" y="4009244"/>
            <a:ext cx="2467646" cy="1371600"/>
          </a:xfrm>
          <a:custGeom>
            <a:avLst/>
            <a:gdLst/>
            <a:ahLst/>
            <a:cxnLst/>
            <a:rect l="l" t="t" r="r" b="b"/>
            <a:pathLst>
              <a:path w="3701469" h="2057400">
                <a:moveTo>
                  <a:pt x="0" y="0"/>
                </a:moveTo>
                <a:lnTo>
                  <a:pt x="3701470" y="0"/>
                </a:lnTo>
                <a:lnTo>
                  <a:pt x="3701470" y="2057400"/>
                </a:lnTo>
                <a:lnTo>
                  <a:pt x="0" y="2057400"/>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38" name="Freeform 9">
            <a:extLst>
              <a:ext uri="{FF2B5EF4-FFF2-40B4-BE49-F238E27FC236}">
                <a16:creationId xmlns:a16="http://schemas.microsoft.com/office/drawing/2014/main" id="{940F01AA-D9B6-CB84-E986-7CCBD83A70BD}"/>
              </a:ext>
            </a:extLst>
          </p:cNvPr>
          <p:cNvSpPr/>
          <p:nvPr/>
        </p:nvSpPr>
        <p:spPr>
          <a:xfrm>
            <a:off x="3217980" y="2369277"/>
            <a:ext cx="926442" cy="1077813"/>
          </a:xfrm>
          <a:custGeom>
            <a:avLst/>
            <a:gdLst/>
            <a:ahLst/>
            <a:cxnLst/>
            <a:rect l="l" t="t" r="r" b="b"/>
            <a:pathLst>
              <a:path w="1709077" h="1781835">
                <a:moveTo>
                  <a:pt x="0" y="0"/>
                </a:moveTo>
                <a:lnTo>
                  <a:pt x="1709077" y="0"/>
                </a:lnTo>
                <a:lnTo>
                  <a:pt x="1709077" y="1781835"/>
                </a:lnTo>
                <a:lnTo>
                  <a:pt x="0" y="178183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微软雅黑"/>
              <a:cs typeface="+mn-cs"/>
            </a:endParaRPr>
          </a:p>
        </p:txBody>
      </p:sp>
      <p:pic>
        <p:nvPicPr>
          <p:cNvPr id="39" name="Picture 3">
            <a:extLst>
              <a:ext uri="{FF2B5EF4-FFF2-40B4-BE49-F238E27FC236}">
                <a16:creationId xmlns:a16="http://schemas.microsoft.com/office/drawing/2014/main" id="{94DCC3D2-81D6-A559-9417-113D4B8A3109}"/>
              </a:ext>
            </a:extLst>
          </p:cNvPr>
          <p:cNvPicPr>
            <a:picLocks noChangeAspect="1"/>
          </p:cNvPicPr>
          <p:nvPr/>
        </p:nvPicPr>
        <p:blipFill>
          <a:blip r:embed="rId7"/>
          <a:srcRect/>
          <a:stretch>
            <a:fillRect/>
          </a:stretch>
        </p:blipFill>
        <p:spPr>
          <a:xfrm>
            <a:off x="7982432" y="3063045"/>
            <a:ext cx="3061433" cy="1792214"/>
          </a:xfrm>
          <a:prstGeom prst="rect">
            <a:avLst/>
          </a:prstGeom>
        </p:spPr>
      </p:pic>
    </p:spTree>
    <p:extLst>
      <p:ext uri="{BB962C8B-B14F-4D97-AF65-F5344CB8AC3E}">
        <p14:creationId xmlns:p14="http://schemas.microsoft.com/office/powerpoint/2010/main" val="837358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4" grpId="0"/>
      <p:bldP spid="35" grpId="0"/>
      <p:bldP spid="36" grpId="0"/>
      <p:bldP spid="37" grpId="0" animBg="1"/>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7" name="TextBox 6">
            <a:extLst>
              <a:ext uri="{FF2B5EF4-FFF2-40B4-BE49-F238E27FC236}">
                <a16:creationId xmlns:a16="http://schemas.microsoft.com/office/drawing/2014/main" id="{8134F7C0-1588-D48C-EEB1-C7991278A772}"/>
              </a:ext>
            </a:extLst>
          </p:cNvPr>
          <p:cNvSpPr txBox="1"/>
          <p:nvPr/>
        </p:nvSpPr>
        <p:spPr>
          <a:xfrm>
            <a:off x="1386348" y="502879"/>
            <a:ext cx="1072699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1"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a:t>Sau đây là một số hình thức dạy học mà tôi đã sử dụng</a:t>
            </a:r>
            <a:endParaRPr kumimoji="0" lang="en-US" sz="40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C645A9F1-641C-8D36-7B69-620AA1594E4E}"/>
              </a:ext>
            </a:extLst>
          </p:cNvPr>
          <p:cNvSpPr txBox="1"/>
          <p:nvPr/>
        </p:nvSpPr>
        <p:spPr>
          <a:xfrm>
            <a:off x="1386348" y="871117"/>
            <a:ext cx="9968348" cy="5646289"/>
          </a:xfrm>
          <a:prstGeom prst="rect">
            <a:avLst/>
          </a:prstGeom>
          <a:noFill/>
        </p:spPr>
        <p:txBody>
          <a:bodyPr wrap="square">
            <a:spAutoFit/>
          </a:bodyPr>
          <a:lstStyle/>
          <a:p>
            <a:pPr marL="0" marR="0" indent="450215" algn="just">
              <a:lnSpc>
                <a:spcPct val="130000"/>
              </a:lnSpc>
              <a:spcBef>
                <a:spcPts val="0"/>
              </a:spcBef>
              <a:spcAft>
                <a:spcPts val="0"/>
              </a:spcAft>
            </a:pP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Ví dụ: Bài “Động từ”- Tiếng Việt 4, tập 1- trang 41.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gn="just">
              <a:lnSpc>
                <a:spcPct val="130000"/>
              </a:lnSpc>
              <a:spcBef>
                <a:spcPts val="0"/>
              </a:spcBef>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Khi hướng dẫn học sinh làm bài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0"/>
              </a:spcBef>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a:effectLst/>
                <a:latin typeface="Times New Roman" panose="02020603050405020304" pitchFamily="18" charset="0"/>
                <a:ea typeface="Calibri" panose="020F0502020204030204" pitchFamily="34" charset="0"/>
                <a:cs typeface="Times New Roman" panose="02020603050405020304" pitchFamily="18" charset="0"/>
              </a:rPr>
              <a:t>Câu 3 trang 41 sgk Tiếng Việt lớp 4 Tập 1:</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 Tìm động từ trong các câu tục ngữ dưới đây: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a. Yêu trẻ, trẻ đến nhà.</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b. Thương người như thể thương thân.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c. Uống nước nhớ nguồn.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d. Đi một ngày đàng, học một sàng khôn.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gn="just">
              <a:lnSpc>
                <a:spcPct val="130000"/>
              </a:lnSpc>
              <a:spcBef>
                <a:spcPts val="0"/>
              </a:spcBef>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Tôi cho các em học sinh trao đổi nhóm bàn, đọc cho nhau nghe, sửa chữa, trước khi trình bày với cả lớp.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6322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7" name="TextBox 6">
            <a:extLst>
              <a:ext uri="{FF2B5EF4-FFF2-40B4-BE49-F238E27FC236}">
                <a16:creationId xmlns:a16="http://schemas.microsoft.com/office/drawing/2014/main" id="{8134F7C0-1588-D48C-EEB1-C7991278A772}"/>
              </a:ext>
            </a:extLst>
          </p:cNvPr>
          <p:cNvSpPr txBox="1"/>
          <p:nvPr/>
        </p:nvSpPr>
        <p:spPr>
          <a:xfrm>
            <a:off x="1386348" y="502879"/>
            <a:ext cx="1072699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1"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a:t>b. Vận dụng linh hoạt một số kĩ thuật dạy học tích cực </a:t>
            </a:r>
            <a:endParaRPr kumimoji="0" lang="en-US" sz="40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1" name="Group 10">
            <a:extLst>
              <a:ext uri="{FF2B5EF4-FFF2-40B4-BE49-F238E27FC236}">
                <a16:creationId xmlns:a16="http://schemas.microsoft.com/office/drawing/2014/main" id="{9194C4D2-1BA1-37C7-98EC-9262FF1DAE91}"/>
              </a:ext>
            </a:extLst>
          </p:cNvPr>
          <p:cNvGrpSpPr/>
          <p:nvPr/>
        </p:nvGrpSpPr>
        <p:grpSpPr>
          <a:xfrm>
            <a:off x="335859" y="1317156"/>
            <a:ext cx="4422954" cy="855817"/>
            <a:chOff x="335859" y="1317156"/>
            <a:chExt cx="4422954" cy="855817"/>
          </a:xfrm>
        </p:grpSpPr>
        <p:sp>
          <p:nvSpPr>
            <p:cNvPr id="8" name="Freeform 25">
              <a:extLst>
                <a:ext uri="{FF2B5EF4-FFF2-40B4-BE49-F238E27FC236}">
                  <a16:creationId xmlns:a16="http://schemas.microsoft.com/office/drawing/2014/main" id="{6DFCAF73-1D3E-9FAC-E27C-714347FBAC58}"/>
                </a:ext>
              </a:extLst>
            </p:cNvPr>
            <p:cNvSpPr/>
            <p:nvPr/>
          </p:nvSpPr>
          <p:spPr>
            <a:xfrm>
              <a:off x="748814" y="1317156"/>
              <a:ext cx="4009999" cy="855817"/>
            </a:xfrm>
            <a:custGeom>
              <a:avLst/>
              <a:gdLst/>
              <a:ahLst/>
              <a:cxnLst/>
              <a:rect l="l" t="t" r="r" b="b"/>
              <a:pathLst>
                <a:path w="4302520" h="709916">
                  <a:moveTo>
                    <a:pt x="0" y="0"/>
                  </a:moveTo>
                  <a:lnTo>
                    <a:pt x="4302520" y="0"/>
                  </a:lnTo>
                  <a:lnTo>
                    <a:pt x="4302520" y="709915"/>
                  </a:lnTo>
                  <a:lnTo>
                    <a:pt x="0" y="7099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0" name="TextBox 9">
              <a:extLst>
                <a:ext uri="{FF2B5EF4-FFF2-40B4-BE49-F238E27FC236}">
                  <a16:creationId xmlns:a16="http://schemas.microsoft.com/office/drawing/2014/main" id="{8C4E69B9-031E-0452-D7A3-8EA2A3959451}"/>
                </a:ext>
              </a:extLst>
            </p:cNvPr>
            <p:cNvSpPr txBox="1"/>
            <p:nvPr/>
          </p:nvSpPr>
          <p:spPr>
            <a:xfrm>
              <a:off x="335859" y="1342436"/>
              <a:ext cx="4245973" cy="678199"/>
            </a:xfrm>
            <a:prstGeom prst="rect">
              <a:avLst/>
            </a:prstGeom>
            <a:noFill/>
          </p:spPr>
          <p:txBody>
            <a:bodyPr wrap="square">
              <a:spAutoFit/>
            </a:bodyPr>
            <a:lstStyle/>
            <a:p>
              <a:pPr marL="0" marR="0" lvl="0" indent="457200" algn="just" defTabSz="914400" rtl="0" eaLnBrk="1" fontAlgn="auto" latinLnBrk="0" hangingPunct="1">
                <a:lnSpc>
                  <a:spcPct val="130000"/>
                </a:lnSpc>
                <a:spcBef>
                  <a:spcPts val="0"/>
                </a:spcBef>
                <a:spcAft>
                  <a:spcPts val="0"/>
                </a:spcAft>
                <a:buClrTx/>
                <a:buSzTx/>
                <a:buFontTx/>
                <a:buNone/>
                <a:tabLst/>
                <a:defRPr/>
              </a:pPr>
              <a:r>
                <a:rPr kumimoji="0" lang="nl-NL" sz="3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Kĩ thuật động não</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TextBox 12">
            <a:extLst>
              <a:ext uri="{FF2B5EF4-FFF2-40B4-BE49-F238E27FC236}">
                <a16:creationId xmlns:a16="http://schemas.microsoft.com/office/drawing/2014/main" id="{C94F2EE5-FE01-CBDE-1999-3463CFB82F87}"/>
              </a:ext>
            </a:extLst>
          </p:cNvPr>
          <p:cNvSpPr txBox="1"/>
          <p:nvPr/>
        </p:nvSpPr>
        <p:spPr>
          <a:xfrm>
            <a:off x="560439" y="2045915"/>
            <a:ext cx="11100619" cy="1250983"/>
          </a:xfrm>
          <a:prstGeom prst="rect">
            <a:avLst/>
          </a:prstGeom>
          <a:noFill/>
        </p:spPr>
        <p:txBody>
          <a:bodyPr wrap="square">
            <a:spAutoFit/>
          </a:bodyPr>
          <a:lstStyle/>
          <a:p>
            <a:pPr marL="0" marR="0" lvl="0" indent="457200" algn="just" defTabSz="914400" rtl="0" eaLnBrk="1" fontAlgn="auto" latinLnBrk="0" hangingPunct="1">
              <a:lnSpc>
                <a:spcPct val="130000"/>
              </a:lnSpc>
              <a:spcBef>
                <a:spcPts val="0"/>
              </a:spcBef>
              <a:spcAft>
                <a:spcPts val="0"/>
              </a:spcAft>
              <a:buClrTx/>
              <a:buSzTx/>
              <a:buFontTx/>
              <a:buNone/>
              <a:tabLst/>
              <a:defRPr/>
            </a:pPr>
            <a:r>
              <a:rPr kumimoji="0" lang="nl-NL" sz="2000" b="1" i="1"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Động não </a:t>
            </a:r>
            <a:r>
              <a:rPr kumimoji="0" lang="nl-NL" sz="2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là kĩ thuật trong dạy học nhằm giúp học sinh trong một thời gian ngắn nảy sinh được nhiều ý tưởng, nhiều giả định về một vấn đề nào đó. Để thực hiện kĩ thuật này, tôi đưa ra một hệ thống các thông tin làm tiền đề cho buổi thảo luận. Sau đó tiến hành theo trình tự.</a:t>
            </a: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B7E6A8E-7B40-36EB-1960-8DD060677DAB}"/>
              </a:ext>
            </a:extLst>
          </p:cNvPr>
          <p:cNvSpPr txBox="1"/>
          <p:nvPr/>
        </p:nvSpPr>
        <p:spPr>
          <a:xfrm>
            <a:off x="317756" y="3313872"/>
            <a:ext cx="11100619" cy="3046988"/>
          </a:xfrm>
          <a:prstGeom prst="rect">
            <a:avLst/>
          </a:prstGeom>
          <a:noFill/>
        </p:spPr>
        <p:txBody>
          <a:bodyPr wrap="square">
            <a:spAutoFit/>
          </a:bodyPr>
          <a:lstStyle/>
          <a:p>
            <a:pPr marL="0" marR="0" indent="457200">
              <a:spcBef>
                <a:spcPts val="0"/>
              </a:spcBef>
              <a:spcAft>
                <a:spcPts val="0"/>
              </a:spcAft>
            </a:pPr>
            <a:r>
              <a:rPr lang="en-US" sz="2400" b="1">
                <a:effectLst/>
                <a:latin typeface="Cambria" panose="02040503050406030204" pitchFamily="18" charset="0"/>
                <a:ea typeface="Cambria" panose="02040503050406030204" pitchFamily="18" charset="0"/>
                <a:cs typeface="Calibri" panose="020F0502020204030204" pitchFamily="34" charset="0"/>
              </a:rPr>
              <a:t>Ví dụ:</a:t>
            </a:r>
            <a:r>
              <a:rPr lang="en-US" sz="2400">
                <a:effectLst/>
                <a:latin typeface="Cambria" panose="02040503050406030204" pitchFamily="18" charset="0"/>
                <a:ea typeface="Cambria" panose="02040503050406030204" pitchFamily="18" charset="0"/>
                <a:cs typeface="Calibri" panose="020F0502020204030204" pitchFamily="34" charset="0"/>
              </a:rPr>
              <a:t> Đặt 3 câu có chứa danh từ: (Câu 4 trang 25 sgk Tiếng Việt lớp 4 Tập 1)</a:t>
            </a:r>
            <a:endParaRPr lang="en-US">
              <a:effectLst/>
              <a:latin typeface="Cambria" panose="02040503050406030204" pitchFamily="18" charset="0"/>
              <a:ea typeface="Cambria" panose="02040503050406030204" pitchFamily="18" charset="0"/>
              <a:cs typeface="Calibri" panose="020F0502020204030204" pitchFamily="34" charset="0"/>
            </a:endParaRPr>
          </a:p>
          <a:p>
            <a:pPr marL="0" marR="0" indent="457200" algn="just">
              <a:spcBef>
                <a:spcPts val="0"/>
              </a:spcBef>
              <a:spcAft>
                <a:spcPts val="0"/>
              </a:spcAft>
            </a:pPr>
            <a:r>
              <a:rPr lang="en-US" sz="2400">
                <a:effectLst/>
                <a:latin typeface="Cambria" panose="02040503050406030204" pitchFamily="18" charset="0"/>
                <a:ea typeface="Cambria" panose="02040503050406030204" pitchFamily="18" charset="0"/>
                <a:cs typeface="Calibri" panose="020F0502020204030204" pitchFamily="34" charset="0"/>
              </a:rPr>
              <a:t>a. Chỉ một buổi trong ngày.</a:t>
            </a:r>
            <a:endParaRPr lang="en-US">
              <a:effectLst/>
              <a:latin typeface="Cambria" panose="02040503050406030204" pitchFamily="18" charset="0"/>
              <a:ea typeface="Cambria" panose="02040503050406030204" pitchFamily="18" charset="0"/>
              <a:cs typeface="Calibri" panose="020F0502020204030204" pitchFamily="34" charset="0"/>
            </a:endParaRPr>
          </a:p>
          <a:p>
            <a:pPr marL="0" marR="0" indent="457200" algn="just">
              <a:spcBef>
                <a:spcPts val="0"/>
              </a:spcBef>
              <a:spcAft>
                <a:spcPts val="0"/>
              </a:spcAft>
            </a:pPr>
            <a:r>
              <a:rPr lang="en-US" sz="2400">
                <a:effectLst/>
                <a:latin typeface="Cambria" panose="02040503050406030204" pitchFamily="18" charset="0"/>
                <a:ea typeface="Cambria" panose="02040503050406030204" pitchFamily="18" charset="0"/>
                <a:cs typeface="Calibri" panose="020F0502020204030204" pitchFamily="34" charset="0"/>
              </a:rPr>
              <a:t>b. Chỉ một ngày trong tuần.</a:t>
            </a:r>
            <a:endParaRPr lang="en-US">
              <a:effectLst/>
              <a:latin typeface="Cambria" panose="02040503050406030204" pitchFamily="18" charset="0"/>
              <a:ea typeface="Cambria" panose="02040503050406030204" pitchFamily="18" charset="0"/>
              <a:cs typeface="Calibri" panose="020F0502020204030204" pitchFamily="34" charset="0"/>
            </a:endParaRPr>
          </a:p>
          <a:p>
            <a:pPr marL="0" marR="0" indent="457200" algn="just">
              <a:spcBef>
                <a:spcPts val="0"/>
              </a:spcBef>
              <a:spcAft>
                <a:spcPts val="0"/>
              </a:spcAft>
            </a:pPr>
            <a:r>
              <a:rPr lang="en-US" sz="2400">
                <a:effectLst/>
                <a:latin typeface="Cambria" panose="02040503050406030204" pitchFamily="18" charset="0"/>
                <a:ea typeface="Cambria" panose="02040503050406030204" pitchFamily="18" charset="0"/>
                <a:cs typeface="Calibri" panose="020F0502020204030204" pitchFamily="34" charset="0"/>
              </a:rPr>
              <a:t>c. Chỉ một mùa trong năm.</a:t>
            </a:r>
            <a:endParaRPr lang="en-US">
              <a:effectLst/>
              <a:latin typeface="Cambria" panose="02040503050406030204" pitchFamily="18" charset="0"/>
              <a:ea typeface="Cambria" panose="02040503050406030204" pitchFamily="18" charset="0"/>
              <a:cs typeface="Calibri" panose="020F0502020204030204" pitchFamily="34" charset="0"/>
            </a:endParaRPr>
          </a:p>
          <a:p>
            <a:pPr marL="0" marR="0" indent="457200" algn="just">
              <a:spcBef>
                <a:spcPts val="0"/>
              </a:spcBef>
              <a:spcAft>
                <a:spcPts val="0"/>
              </a:spcAft>
            </a:pPr>
            <a:r>
              <a:rPr lang="en-US" sz="2400">
                <a:effectLst/>
                <a:latin typeface="Cambria" panose="02040503050406030204" pitchFamily="18" charset="0"/>
                <a:ea typeface="Cambria" panose="02040503050406030204" pitchFamily="18" charset="0"/>
                <a:cs typeface="Calibri" panose="020F0502020204030204" pitchFamily="34" charset="0"/>
              </a:rPr>
              <a:t>GV đặt câu hỏi:</a:t>
            </a:r>
            <a:endParaRPr lang="en-US">
              <a:effectLst/>
              <a:latin typeface="Cambria" panose="02040503050406030204" pitchFamily="18" charset="0"/>
              <a:ea typeface="Cambria" panose="02040503050406030204" pitchFamily="18" charset="0"/>
              <a:cs typeface="Calibri" panose="020F0502020204030204" pitchFamily="34" charset="0"/>
            </a:endParaRPr>
          </a:p>
          <a:p>
            <a:pPr marL="0" marR="0" indent="457200">
              <a:spcBef>
                <a:spcPts val="0"/>
              </a:spcBef>
              <a:spcAft>
                <a:spcPts val="0"/>
              </a:spcAft>
            </a:pPr>
            <a:r>
              <a:rPr lang="en-US" sz="2400">
                <a:effectLst/>
                <a:latin typeface="Cambria" panose="02040503050406030204" pitchFamily="18" charset="0"/>
                <a:ea typeface="Cambria" panose="02040503050406030204" pitchFamily="18" charset="0"/>
                <a:cs typeface="Calibri" panose="020F0502020204030204" pitchFamily="34" charset="0"/>
              </a:rPr>
              <a:t> Em thích buổi nào trong ngày? Tại sao em lại thích buổi sáng/trưa/chiều/tối?</a:t>
            </a:r>
            <a:endParaRPr lang="en-US">
              <a:effectLst/>
              <a:latin typeface="Cambria" panose="02040503050406030204" pitchFamily="18" charset="0"/>
              <a:ea typeface="Cambria" panose="02040503050406030204" pitchFamily="18" charset="0"/>
              <a:cs typeface="Calibri" panose="020F0502020204030204" pitchFamily="34" charset="0"/>
            </a:endParaRPr>
          </a:p>
          <a:p>
            <a:pPr marL="0" marR="0" indent="457200" algn="just">
              <a:spcBef>
                <a:spcPts val="0"/>
              </a:spcBef>
              <a:spcAft>
                <a:spcPts val="0"/>
              </a:spcAft>
            </a:pPr>
            <a:r>
              <a:rPr lang="en-US" sz="2400">
                <a:effectLst/>
                <a:latin typeface="Cambria" panose="02040503050406030204" pitchFamily="18" charset="0"/>
                <a:ea typeface="Cambria" panose="02040503050406030204" pitchFamily="18" charset="0"/>
                <a:cs typeface="Calibri" panose="020F0502020204030204" pitchFamily="34" charset="0"/>
              </a:rPr>
              <a:t> Một ngày trong tuần em thường có những việc làm gì?</a:t>
            </a:r>
            <a:endParaRPr lang="en-US">
              <a:effectLst/>
              <a:latin typeface="Cambria" panose="02040503050406030204" pitchFamily="18" charset="0"/>
              <a:ea typeface="Cambria" panose="02040503050406030204" pitchFamily="18" charset="0"/>
              <a:cs typeface="Calibri" panose="020F0502020204030204" pitchFamily="34" charset="0"/>
            </a:endParaRPr>
          </a:p>
          <a:p>
            <a:pPr marL="0" marR="0" indent="457200" algn="just">
              <a:spcBef>
                <a:spcPts val="0"/>
              </a:spcBef>
              <a:spcAft>
                <a:spcPts val="0"/>
              </a:spcAft>
            </a:pPr>
            <a:r>
              <a:rPr lang="en-US" sz="2400">
                <a:effectLst/>
                <a:latin typeface="Cambria" panose="02040503050406030204" pitchFamily="18" charset="0"/>
                <a:ea typeface="Cambria" panose="02040503050406030204" pitchFamily="18" charset="0"/>
                <a:cs typeface="Calibri" panose="020F0502020204030204" pitchFamily="34" charset="0"/>
              </a:rPr>
              <a:t> Em thích mùa nào trong năm? Tại sao?</a:t>
            </a:r>
            <a:endParaRPr lang="en-US">
              <a:effectLst/>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3317107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6177017" y="610436"/>
            <a:ext cx="565975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srgbClr val="4472C4">
                    <a:lumMod val="50000"/>
                  </a:srgbClr>
                </a:solidFill>
                <a:effectLst/>
                <a:uLnTx/>
                <a:uFillTx/>
                <a:latin typeface="#9Slide04 SFU CenturySchoolbook" panose="00000400000000000000" pitchFamily="2" charset="0"/>
                <a:ea typeface="Montserrat" panose="00000500000000000000" charset="0"/>
                <a:cs typeface="Montserrat" panose="00000500000000000000" charset="0"/>
              </a:rPr>
              <a:t>PHẦN MỞ ĐẦU</a:t>
            </a:r>
            <a:endParaRPr kumimoji="0" lang="zh-CN" altLang="en-US" sz="6000" b="0" i="0" u="none" strike="noStrike" kern="1200" cap="none" spc="0" normalizeH="0" baseline="0" noProof="0" dirty="0">
              <a:ln>
                <a:noFill/>
              </a:ln>
              <a:solidFill>
                <a:srgbClr val="4472C4">
                  <a:lumMod val="50000"/>
                </a:srgbClr>
              </a:solidFill>
              <a:effectLst/>
              <a:uLnTx/>
              <a:uFillTx/>
              <a:latin typeface="#9Slide04 SFU CenturySchoolbook" panose="00000400000000000000" pitchFamily="2" charset="0"/>
              <a:ea typeface="Montserrat" panose="00000500000000000000" charset="0"/>
              <a:cs typeface="Montserrat" panose="00000500000000000000" charset="0"/>
            </a:endParaRPr>
          </a:p>
        </p:txBody>
      </p:sp>
      <p:sp>
        <p:nvSpPr>
          <p:cNvPr id="18" name="文本框 17"/>
          <p:cNvSpPr txBox="1"/>
          <p:nvPr/>
        </p:nvSpPr>
        <p:spPr>
          <a:xfrm>
            <a:off x="6177017" y="2035905"/>
            <a:ext cx="751395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smtClean="0">
                <a:ln>
                  <a:noFill/>
                </a:ln>
                <a:solidFill>
                  <a:srgbClr val="4472C4">
                    <a:lumMod val="50000"/>
                  </a:srgbClr>
                </a:solidFill>
                <a:effectLst/>
                <a:uLnTx/>
                <a:uFillTx/>
                <a:latin typeface="#9Slide04 SFU CenturySchoolbook" panose="00000400000000000000" pitchFamily="2" charset="0"/>
                <a:ea typeface="Montserrat" panose="00000500000000000000" charset="0"/>
                <a:cs typeface="Montserrat" panose="00000500000000000000" charset="0"/>
              </a:rPr>
              <a:t>NỘI</a:t>
            </a:r>
            <a:r>
              <a:rPr kumimoji="0" lang="en-US" altLang="zh-CN" sz="6000" b="0" i="0" u="none" strike="noStrike" kern="1200" cap="none" spc="0" normalizeH="0" noProof="0" dirty="0" smtClean="0">
                <a:ln>
                  <a:noFill/>
                </a:ln>
                <a:solidFill>
                  <a:srgbClr val="4472C4">
                    <a:lumMod val="50000"/>
                  </a:srgbClr>
                </a:solidFill>
                <a:effectLst/>
                <a:uLnTx/>
                <a:uFillTx/>
                <a:latin typeface="#9Slide04 SFU CenturySchoolbook" panose="00000400000000000000" pitchFamily="2" charset="0"/>
                <a:ea typeface="Montserrat" panose="00000500000000000000" charset="0"/>
                <a:cs typeface="Montserrat" panose="00000500000000000000" charset="0"/>
              </a:rPr>
              <a:t> DUNG</a:t>
            </a:r>
            <a:endParaRPr kumimoji="0" lang="zh-CN" altLang="en-US" sz="6000" b="0" i="0" u="none" strike="noStrike" kern="1200" cap="none" spc="0" normalizeH="0" baseline="0" noProof="0" dirty="0">
              <a:ln>
                <a:noFill/>
              </a:ln>
              <a:solidFill>
                <a:srgbClr val="4472C4">
                  <a:lumMod val="50000"/>
                </a:srgbClr>
              </a:solidFill>
              <a:effectLst/>
              <a:uLnTx/>
              <a:uFillTx/>
              <a:latin typeface="#9Slide04 SFU CenturySchoolbook" panose="00000400000000000000" pitchFamily="2" charset="0"/>
              <a:ea typeface="Montserrat" panose="00000500000000000000" charset="0"/>
              <a:cs typeface="Montserrat" panose="00000500000000000000" charset="0"/>
            </a:endParaRPr>
          </a:p>
        </p:txBody>
      </p:sp>
      <p:sp>
        <p:nvSpPr>
          <p:cNvPr id="21" name="文本框 20"/>
          <p:cNvSpPr txBox="1"/>
          <p:nvPr/>
        </p:nvSpPr>
        <p:spPr>
          <a:xfrm>
            <a:off x="6177017" y="3570633"/>
            <a:ext cx="48154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srgbClr val="4472C4">
                    <a:lumMod val="50000"/>
                  </a:srgbClr>
                </a:solidFill>
                <a:effectLst/>
                <a:uLnTx/>
                <a:uFillTx/>
                <a:latin typeface="#9Slide04 SFU CenturySchoolbook" panose="00000400000000000000" pitchFamily="2" charset="0"/>
                <a:ea typeface="Montserrat" panose="00000500000000000000" charset="0"/>
                <a:cs typeface="Montserrat" panose="00000500000000000000" charset="0"/>
              </a:rPr>
              <a:t>KẾT </a:t>
            </a:r>
            <a:r>
              <a:rPr kumimoji="0" lang="en-US" altLang="zh-CN" sz="6000" b="0" i="0" u="none" strike="noStrike" kern="1200" cap="none" spc="0" normalizeH="0" baseline="0" noProof="0" dirty="0" smtClean="0">
                <a:ln>
                  <a:noFill/>
                </a:ln>
                <a:solidFill>
                  <a:srgbClr val="4472C4">
                    <a:lumMod val="50000"/>
                  </a:srgbClr>
                </a:solidFill>
                <a:effectLst/>
                <a:uLnTx/>
                <a:uFillTx/>
                <a:latin typeface="#9Slide04 SFU CenturySchoolbook" panose="00000400000000000000" pitchFamily="2" charset="0"/>
                <a:ea typeface="Montserrat" panose="00000500000000000000" charset="0"/>
                <a:cs typeface="Montserrat" panose="00000500000000000000" charset="0"/>
              </a:rPr>
              <a:t>LUẬN</a:t>
            </a:r>
            <a:endParaRPr kumimoji="0" lang="zh-CN" altLang="en-US" sz="3600" b="0" i="0" u="none" strike="noStrike" kern="1200" cap="none" spc="0" normalizeH="0" baseline="0" noProof="0" dirty="0">
              <a:ln>
                <a:noFill/>
              </a:ln>
              <a:solidFill>
                <a:srgbClr val="4472C4">
                  <a:lumMod val="50000"/>
                </a:srgbClr>
              </a:solidFill>
              <a:effectLst/>
              <a:uLnTx/>
              <a:uFillTx/>
              <a:latin typeface="#9Slide04 SFU CenturySchoolbook" panose="00000400000000000000" pitchFamily="2" charset="0"/>
              <a:ea typeface="Montserrat" panose="00000500000000000000" charset="0"/>
              <a:cs typeface="Montserrat" panose="00000500000000000000" charset="0"/>
            </a:endParaRPr>
          </a:p>
        </p:txBody>
      </p:sp>
      <p:grpSp>
        <p:nvGrpSpPr>
          <p:cNvPr id="3" name="组合 2"/>
          <p:cNvGrpSpPr/>
          <p:nvPr/>
        </p:nvGrpSpPr>
        <p:grpSpPr>
          <a:xfrm>
            <a:off x="4678326" y="738758"/>
            <a:ext cx="704301" cy="887341"/>
            <a:chOff x="4678326" y="738758"/>
            <a:chExt cx="704301" cy="887341"/>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8326" y="738758"/>
              <a:ext cx="594865" cy="887341"/>
            </a:xfrm>
            <a:prstGeom prst="rect">
              <a:avLst/>
            </a:prstGeom>
          </p:spPr>
        </p:pic>
        <p:sp>
          <p:nvSpPr>
            <p:cNvPr id="2" name="文本框 1"/>
            <p:cNvSpPr txBox="1"/>
            <p:nvPr/>
          </p:nvSpPr>
          <p:spPr>
            <a:xfrm>
              <a:off x="4703726" y="779016"/>
              <a:ext cx="6789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rPr>
                <a:t>01</a:t>
              </a:r>
              <a:endParaRPr kumimoji="0" lang="zh-CN" altLang="en-US" sz="2400" b="0" i="0" u="none" strike="noStrike" kern="120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grpSp>
      <p:grpSp>
        <p:nvGrpSpPr>
          <p:cNvPr id="4" name="组合 3"/>
          <p:cNvGrpSpPr/>
          <p:nvPr/>
        </p:nvGrpSpPr>
        <p:grpSpPr>
          <a:xfrm>
            <a:off x="4703726" y="2060494"/>
            <a:ext cx="694292" cy="887341"/>
            <a:chOff x="3607900" y="2035905"/>
            <a:chExt cx="694292" cy="887341"/>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7900" y="2035905"/>
              <a:ext cx="594865" cy="887341"/>
            </a:xfrm>
            <a:prstGeom prst="rect">
              <a:avLst/>
            </a:prstGeom>
          </p:spPr>
        </p:pic>
        <p:sp>
          <p:nvSpPr>
            <p:cNvPr id="22" name="文本框 21"/>
            <p:cNvSpPr txBox="1"/>
            <p:nvPr/>
          </p:nvSpPr>
          <p:spPr>
            <a:xfrm>
              <a:off x="3623291" y="2100270"/>
              <a:ext cx="6789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rPr>
                <a:t>02</a:t>
              </a:r>
              <a:endParaRPr kumimoji="0" lang="zh-CN" altLang="en-US" sz="2400" b="0" i="0" u="none" strike="noStrike" kern="120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grpSp>
      <p:grpSp>
        <p:nvGrpSpPr>
          <p:cNvPr id="5" name="组合 4"/>
          <p:cNvGrpSpPr/>
          <p:nvPr/>
        </p:nvGrpSpPr>
        <p:grpSpPr>
          <a:xfrm>
            <a:off x="4719117" y="3570633"/>
            <a:ext cx="694292" cy="887341"/>
            <a:chOff x="3607900" y="3538397"/>
            <a:chExt cx="694292" cy="887341"/>
          </a:xfrm>
        </p:grpSpPr>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7900" y="3538397"/>
              <a:ext cx="594865" cy="887341"/>
            </a:xfrm>
            <a:prstGeom prst="rect">
              <a:avLst/>
            </a:prstGeom>
          </p:spPr>
        </p:pic>
        <p:sp>
          <p:nvSpPr>
            <p:cNvPr id="23" name="文本框 22"/>
            <p:cNvSpPr txBox="1"/>
            <p:nvPr/>
          </p:nvSpPr>
          <p:spPr>
            <a:xfrm>
              <a:off x="3623291" y="3616800"/>
              <a:ext cx="6789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rPr>
                <a:t>03</a:t>
              </a:r>
              <a:endParaRPr kumimoji="0" lang="zh-CN" altLang="en-US" sz="2400" b="0" i="0" u="none" strike="noStrike" kern="120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grpSp>
      <p:sp>
        <p:nvSpPr>
          <p:cNvPr id="8" name="TextBox 7">
            <a:extLst>
              <a:ext uri="{FF2B5EF4-FFF2-40B4-BE49-F238E27FC236}">
                <a16:creationId xmlns:a16="http://schemas.microsoft.com/office/drawing/2014/main" id="{362DF1AB-33E5-CE03-DD00-3568AF62887F}"/>
              </a:ext>
            </a:extLst>
          </p:cNvPr>
          <p:cNvSpPr txBox="1"/>
          <p:nvPr/>
        </p:nvSpPr>
        <p:spPr>
          <a:xfrm>
            <a:off x="163255" y="760224"/>
            <a:ext cx="3500482" cy="41242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dirty="0">
                <a:ln>
                  <a:noFill/>
                </a:ln>
                <a:solidFill>
                  <a:srgbClr val="8E3251"/>
                </a:solidFill>
                <a:effectLst/>
                <a:uLnTx/>
                <a:uFillTx/>
                <a:latin typeface="#9Slide04 SFU CenturySchoolbook" panose="00000400000000000000" pitchFamily="2" charset="0"/>
                <a:ea typeface="+mn-ea"/>
                <a:cs typeface="+mn-cs"/>
              </a:rPr>
              <a:t>N</a:t>
            </a:r>
            <a:r>
              <a:rPr kumimoji="0" lang="en-US" sz="9600" b="0" i="0" u="none" strike="noStrike" kern="1200" cap="none" spc="0" normalizeH="0" baseline="0" noProof="0" dirty="0">
                <a:ln>
                  <a:noFill/>
                </a:ln>
                <a:solidFill>
                  <a:srgbClr val="8E3251"/>
                </a:solidFill>
                <a:effectLst/>
                <a:uLnTx/>
                <a:uFillTx/>
                <a:latin typeface="#9Slide04 SFU CenturySchoolbook" panose="00000400000000000000" pitchFamily="2" charset="0"/>
                <a:ea typeface="+mn-ea"/>
                <a:cs typeface="+mn-cs"/>
              </a:rPr>
              <a:t>ỘI DUNG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750" fill="hold"/>
                                        <p:tgtEl>
                                          <p:spTgt spid="17"/>
                                        </p:tgtEl>
                                        <p:attrNameLst>
                                          <p:attrName>ppt_x</p:attrName>
                                        </p:attrNameLst>
                                      </p:cBhvr>
                                      <p:tavLst>
                                        <p:tav tm="0">
                                          <p:val>
                                            <p:strVal val="1+#ppt_w/2"/>
                                          </p:val>
                                        </p:tav>
                                        <p:tav tm="100000">
                                          <p:val>
                                            <p:strVal val="#ppt_x"/>
                                          </p:val>
                                        </p:tav>
                                      </p:tavLst>
                                    </p:anim>
                                    <p:anim calcmode="lin" valueType="num">
                                      <p:cBhvr additive="base">
                                        <p:cTn id="15" dur="75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 presetClass="entr" presetSubtype="2"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750" fill="hold"/>
                                        <p:tgtEl>
                                          <p:spTgt spid="18"/>
                                        </p:tgtEl>
                                        <p:attrNameLst>
                                          <p:attrName>ppt_x</p:attrName>
                                        </p:attrNameLst>
                                      </p:cBhvr>
                                      <p:tavLst>
                                        <p:tav tm="0">
                                          <p:val>
                                            <p:strVal val="1+#ppt_w/2"/>
                                          </p:val>
                                        </p:tav>
                                        <p:tav tm="100000">
                                          <p:val>
                                            <p:strVal val="#ppt_x"/>
                                          </p:val>
                                        </p:tav>
                                      </p:tavLst>
                                    </p:anim>
                                    <p:anim calcmode="lin" valueType="num">
                                      <p:cBhvr additive="base">
                                        <p:cTn id="27" dur="750" fill="hold"/>
                                        <p:tgtEl>
                                          <p:spTgt spid="18"/>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37"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750" fill="hold"/>
                                        <p:tgtEl>
                                          <p:spTgt spid="21"/>
                                        </p:tgtEl>
                                        <p:attrNameLst>
                                          <p:attrName>ppt_x</p:attrName>
                                        </p:attrNameLst>
                                      </p:cBhvr>
                                      <p:tavLst>
                                        <p:tav tm="0">
                                          <p:val>
                                            <p:strVal val="1+#ppt_w/2"/>
                                          </p:val>
                                        </p:tav>
                                        <p:tav tm="100000">
                                          <p:val>
                                            <p:strVal val="#ppt_x"/>
                                          </p:val>
                                        </p:tav>
                                      </p:tavLst>
                                    </p:anim>
                                    <p:anim calcmode="lin" valueType="num">
                                      <p:cBhvr additive="base">
                                        <p:cTn id="39"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13" name="TextBox 12">
            <a:extLst>
              <a:ext uri="{FF2B5EF4-FFF2-40B4-BE49-F238E27FC236}">
                <a16:creationId xmlns:a16="http://schemas.microsoft.com/office/drawing/2014/main" id="{C94F2EE5-FE01-CBDE-1999-3463CFB82F87}"/>
              </a:ext>
            </a:extLst>
          </p:cNvPr>
          <p:cNvSpPr txBox="1"/>
          <p:nvPr/>
        </p:nvSpPr>
        <p:spPr>
          <a:xfrm>
            <a:off x="545690" y="1471275"/>
            <a:ext cx="11100619" cy="4708981"/>
          </a:xfrm>
          <a:prstGeom prst="rect">
            <a:avLst/>
          </a:prstGeom>
          <a:noFill/>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Là kĩ thuật tổ chức hoạt động học tập hợp tác kết hợp giữa cá nhân, nhóm và liên kết giữa các nhóm nhằm giải quyết một nhiệm vụ phức hợp, kích thích sự tham gia tích cực của học sinh: Nâng cao vai trò của cá nhân trong quá trình hợp tác (Không chỉ nhận thức hoàn thành nhiệm vụ ở vòng 1 mà còn phải truyền đạt kết quả và hoàn thành nhiệm vụ ở vòng 2).</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Vòng 1: Hoạt động theo nhóm, mỗi nhóm được giao 1 nhiệm vụ</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Ví dụ: Viết một đoạn từ 4-5 về tmột người họ hàng của em, trong đó có sử dụng ít nhất 3 tính từ ( “Luyện tập về tính từ”- Tiếng Việt 4, tập 1- trang </a:t>
            </a:r>
            <a:r>
              <a:rPr lang="en-US" sz="2000">
                <a:solidFill>
                  <a:srgbClr val="000000"/>
                </a:solidFill>
                <a:latin typeface="Cambria" panose="02040503050406030204" pitchFamily="18" charset="0"/>
                <a:ea typeface="Cambria" panose="02040503050406030204" pitchFamily="18" charset="0"/>
                <a:cs typeface="Times New Roman" panose="02020603050405020304" pitchFamily="18" charset="0"/>
              </a:rPr>
              <a:t>103</a:t>
            </a:r>
            <a:r>
              <a:rPr kumimoji="0" lang="vi-VN" sz="2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Các nhóm thảo luận theo nội dung sau:</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Nhóm 1: Tên người họ hàng của em là gì? Họ làm nghề gì?</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Nhóm 2: Người đó có đặc điểm gì về hình dáng, tính tình?</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Nhóm 3: Kể về một số việc làm của người đó.</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Nhóm 4: Trong đoạn văn đó, em đã sử dụng tính từ nào?</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Vòng 2: Hình thành nhóm mới (1 người từ nhóm 1, 1 người từ nhóm 2, 1 người từ nhóm 3, 1 người từ nhóm 4...) cùng thảo luận theo nội dung câu hỏi của vòng 1.</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Sau khi chia sẻ thông tin vòng 1, nhiệm vụ mới sẽ được giao cho nhóm vừa thành lập để giải quyết và trình bày kết quả nhiệm vụ vòng 2.</a:t>
            </a:r>
          </a:p>
        </p:txBody>
      </p:sp>
      <p:grpSp>
        <p:nvGrpSpPr>
          <p:cNvPr id="5" name="Group 4">
            <a:extLst>
              <a:ext uri="{FF2B5EF4-FFF2-40B4-BE49-F238E27FC236}">
                <a16:creationId xmlns:a16="http://schemas.microsoft.com/office/drawing/2014/main" id="{25C59C8F-4A5C-30DF-BA7D-86E0214B752D}"/>
              </a:ext>
            </a:extLst>
          </p:cNvPr>
          <p:cNvGrpSpPr/>
          <p:nvPr/>
        </p:nvGrpSpPr>
        <p:grpSpPr>
          <a:xfrm>
            <a:off x="1033950" y="443208"/>
            <a:ext cx="6568121" cy="855817"/>
            <a:chOff x="1033950" y="443208"/>
            <a:chExt cx="6568121" cy="855817"/>
          </a:xfrm>
        </p:grpSpPr>
        <p:grpSp>
          <p:nvGrpSpPr>
            <p:cNvPr id="11" name="Group 10">
              <a:extLst>
                <a:ext uri="{FF2B5EF4-FFF2-40B4-BE49-F238E27FC236}">
                  <a16:creationId xmlns:a16="http://schemas.microsoft.com/office/drawing/2014/main" id="{9194C4D2-1BA1-37C7-98EC-9262FF1DAE91}"/>
                </a:ext>
              </a:extLst>
            </p:cNvPr>
            <p:cNvGrpSpPr/>
            <p:nvPr/>
          </p:nvGrpSpPr>
          <p:grpSpPr>
            <a:xfrm>
              <a:off x="1033950" y="443208"/>
              <a:ext cx="4422954" cy="855817"/>
              <a:chOff x="335859" y="1317156"/>
              <a:chExt cx="4422954" cy="855817"/>
            </a:xfrm>
          </p:grpSpPr>
          <p:sp>
            <p:nvSpPr>
              <p:cNvPr id="8" name="Freeform 25">
                <a:extLst>
                  <a:ext uri="{FF2B5EF4-FFF2-40B4-BE49-F238E27FC236}">
                    <a16:creationId xmlns:a16="http://schemas.microsoft.com/office/drawing/2014/main" id="{6DFCAF73-1D3E-9FAC-E27C-714347FBAC58}"/>
                  </a:ext>
                </a:extLst>
              </p:cNvPr>
              <p:cNvSpPr/>
              <p:nvPr/>
            </p:nvSpPr>
            <p:spPr>
              <a:xfrm>
                <a:off x="748814" y="1317156"/>
                <a:ext cx="4009999" cy="855817"/>
              </a:xfrm>
              <a:custGeom>
                <a:avLst/>
                <a:gdLst/>
                <a:ahLst/>
                <a:cxnLst/>
                <a:rect l="l" t="t" r="r" b="b"/>
                <a:pathLst>
                  <a:path w="4302520" h="709916">
                    <a:moveTo>
                      <a:pt x="0" y="0"/>
                    </a:moveTo>
                    <a:lnTo>
                      <a:pt x="4302520" y="0"/>
                    </a:lnTo>
                    <a:lnTo>
                      <a:pt x="4302520" y="709915"/>
                    </a:lnTo>
                    <a:lnTo>
                      <a:pt x="0" y="7099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0" name="TextBox 9">
                <a:extLst>
                  <a:ext uri="{FF2B5EF4-FFF2-40B4-BE49-F238E27FC236}">
                    <a16:creationId xmlns:a16="http://schemas.microsoft.com/office/drawing/2014/main" id="{8C4E69B9-031E-0452-D7A3-8EA2A3959451}"/>
                  </a:ext>
                </a:extLst>
              </p:cNvPr>
              <p:cNvSpPr txBox="1"/>
              <p:nvPr/>
            </p:nvSpPr>
            <p:spPr>
              <a:xfrm>
                <a:off x="335859" y="1342436"/>
                <a:ext cx="4245973" cy="533672"/>
              </a:xfrm>
              <a:prstGeom prst="rect">
                <a:avLst/>
              </a:prstGeom>
              <a:noFill/>
            </p:spPr>
            <p:txBody>
              <a:bodyPr wrap="square">
                <a:spAutoFit/>
              </a:bodyPr>
              <a:lstStyle/>
              <a:p>
                <a:pPr marL="0" marR="0" lvl="0" indent="457200" algn="just" defTabSz="914400" rtl="0" eaLnBrk="1" fontAlgn="auto" latinLnBrk="0" hangingPunct="1">
                  <a:lnSpc>
                    <a:spcPct val="13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TextBox 2">
              <a:extLst>
                <a:ext uri="{FF2B5EF4-FFF2-40B4-BE49-F238E27FC236}">
                  <a16:creationId xmlns:a16="http://schemas.microsoft.com/office/drawing/2014/main" id="{26F423D8-0017-E84B-8D39-F2A07648B5B0}"/>
                </a:ext>
              </a:extLst>
            </p:cNvPr>
            <p:cNvSpPr txBox="1"/>
            <p:nvPr/>
          </p:nvSpPr>
          <p:spPr>
            <a:xfrm>
              <a:off x="1506071" y="576541"/>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Kĩ thuật mảnh ghép</a:t>
              </a:r>
            </a:p>
          </p:txBody>
        </p:sp>
      </p:grpSp>
    </p:spTree>
    <p:extLst>
      <p:ext uri="{BB962C8B-B14F-4D97-AF65-F5344CB8AC3E}">
        <p14:creationId xmlns:p14="http://schemas.microsoft.com/office/powerpoint/2010/main" val="4162023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13" name="TextBox 12">
            <a:extLst>
              <a:ext uri="{FF2B5EF4-FFF2-40B4-BE49-F238E27FC236}">
                <a16:creationId xmlns:a16="http://schemas.microsoft.com/office/drawing/2014/main" id="{C94F2EE5-FE01-CBDE-1999-3463CFB82F87}"/>
              </a:ext>
            </a:extLst>
          </p:cNvPr>
          <p:cNvSpPr txBox="1"/>
          <p:nvPr/>
        </p:nvSpPr>
        <p:spPr>
          <a:xfrm>
            <a:off x="545690" y="1266730"/>
            <a:ext cx="11100619" cy="2308324"/>
          </a:xfrm>
          <a:prstGeom prst="rect">
            <a:avLst/>
          </a:prstGeom>
          <a:noFill/>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Học sinh xung phong (hoặc theo sự phân công của giáo viên) tạo thành các nhóm “chuyên gia” về một chủ đề nhất định.</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Nhóm “chuyên gia” lên ngồi phía trên lớp học. Các ”chuyên gia” nghiên cứu và thảo luận với nhau về những tư liệu có liên quan đến chủ đề mình được phân công. Một em trưởng nhóm ”chuyên gia” (hoặc giáo viên) sẽ điều khiển buổi “tư vấn”, mời các bạn học sinh trong lớp đặt câu hỏi rồi mời ”chuyên gia” giải đáp, trả lời.</a:t>
            </a:r>
          </a:p>
        </p:txBody>
      </p:sp>
      <p:grpSp>
        <p:nvGrpSpPr>
          <p:cNvPr id="5" name="Group 4">
            <a:extLst>
              <a:ext uri="{FF2B5EF4-FFF2-40B4-BE49-F238E27FC236}">
                <a16:creationId xmlns:a16="http://schemas.microsoft.com/office/drawing/2014/main" id="{25C59C8F-4A5C-30DF-BA7D-86E0214B752D}"/>
              </a:ext>
            </a:extLst>
          </p:cNvPr>
          <p:cNvGrpSpPr/>
          <p:nvPr/>
        </p:nvGrpSpPr>
        <p:grpSpPr>
          <a:xfrm>
            <a:off x="1033950" y="443208"/>
            <a:ext cx="6568121" cy="855817"/>
            <a:chOff x="1033950" y="443208"/>
            <a:chExt cx="6568121" cy="855817"/>
          </a:xfrm>
        </p:grpSpPr>
        <p:grpSp>
          <p:nvGrpSpPr>
            <p:cNvPr id="11" name="Group 10">
              <a:extLst>
                <a:ext uri="{FF2B5EF4-FFF2-40B4-BE49-F238E27FC236}">
                  <a16:creationId xmlns:a16="http://schemas.microsoft.com/office/drawing/2014/main" id="{9194C4D2-1BA1-37C7-98EC-9262FF1DAE91}"/>
                </a:ext>
              </a:extLst>
            </p:cNvPr>
            <p:cNvGrpSpPr/>
            <p:nvPr/>
          </p:nvGrpSpPr>
          <p:grpSpPr>
            <a:xfrm>
              <a:off x="1033950" y="443208"/>
              <a:ext cx="4422954" cy="855817"/>
              <a:chOff x="335859" y="1317156"/>
              <a:chExt cx="4422954" cy="855817"/>
            </a:xfrm>
          </p:grpSpPr>
          <p:sp>
            <p:nvSpPr>
              <p:cNvPr id="8" name="Freeform 25">
                <a:extLst>
                  <a:ext uri="{FF2B5EF4-FFF2-40B4-BE49-F238E27FC236}">
                    <a16:creationId xmlns:a16="http://schemas.microsoft.com/office/drawing/2014/main" id="{6DFCAF73-1D3E-9FAC-E27C-714347FBAC58}"/>
                  </a:ext>
                </a:extLst>
              </p:cNvPr>
              <p:cNvSpPr/>
              <p:nvPr/>
            </p:nvSpPr>
            <p:spPr>
              <a:xfrm>
                <a:off x="748814" y="1317156"/>
                <a:ext cx="4009999" cy="855817"/>
              </a:xfrm>
              <a:custGeom>
                <a:avLst/>
                <a:gdLst/>
                <a:ahLst/>
                <a:cxnLst/>
                <a:rect l="l" t="t" r="r" b="b"/>
                <a:pathLst>
                  <a:path w="4302520" h="709916">
                    <a:moveTo>
                      <a:pt x="0" y="0"/>
                    </a:moveTo>
                    <a:lnTo>
                      <a:pt x="4302520" y="0"/>
                    </a:lnTo>
                    <a:lnTo>
                      <a:pt x="4302520" y="709915"/>
                    </a:lnTo>
                    <a:lnTo>
                      <a:pt x="0" y="7099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0" name="TextBox 9">
                <a:extLst>
                  <a:ext uri="{FF2B5EF4-FFF2-40B4-BE49-F238E27FC236}">
                    <a16:creationId xmlns:a16="http://schemas.microsoft.com/office/drawing/2014/main" id="{8C4E69B9-031E-0452-D7A3-8EA2A3959451}"/>
                  </a:ext>
                </a:extLst>
              </p:cNvPr>
              <p:cNvSpPr txBox="1"/>
              <p:nvPr/>
            </p:nvSpPr>
            <p:spPr>
              <a:xfrm>
                <a:off x="335859" y="1342436"/>
                <a:ext cx="4245973" cy="533672"/>
              </a:xfrm>
              <a:prstGeom prst="rect">
                <a:avLst/>
              </a:prstGeom>
              <a:noFill/>
            </p:spPr>
            <p:txBody>
              <a:bodyPr wrap="square">
                <a:spAutoFit/>
              </a:bodyPr>
              <a:lstStyle/>
              <a:p>
                <a:pPr marL="0" marR="0" lvl="0" indent="457200" algn="just" defTabSz="914400" rtl="0" eaLnBrk="1" fontAlgn="auto" latinLnBrk="0" hangingPunct="1">
                  <a:lnSpc>
                    <a:spcPct val="13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TextBox 2">
              <a:extLst>
                <a:ext uri="{FF2B5EF4-FFF2-40B4-BE49-F238E27FC236}">
                  <a16:creationId xmlns:a16="http://schemas.microsoft.com/office/drawing/2014/main" id="{26F423D8-0017-E84B-8D39-F2A07648B5B0}"/>
                </a:ext>
              </a:extLst>
            </p:cNvPr>
            <p:cNvSpPr txBox="1"/>
            <p:nvPr/>
          </p:nvSpPr>
          <p:spPr>
            <a:xfrm>
              <a:off x="1506071" y="576541"/>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*Kĩ thuật “ Hỏi chuyên gia”</a:t>
              </a:r>
              <a:endPar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079556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13" name="TextBox 12">
            <a:extLst>
              <a:ext uri="{FF2B5EF4-FFF2-40B4-BE49-F238E27FC236}">
                <a16:creationId xmlns:a16="http://schemas.microsoft.com/office/drawing/2014/main" id="{C94F2EE5-FE01-CBDE-1999-3463CFB82F87}"/>
              </a:ext>
            </a:extLst>
          </p:cNvPr>
          <p:cNvSpPr txBox="1"/>
          <p:nvPr/>
        </p:nvSpPr>
        <p:spPr>
          <a:xfrm>
            <a:off x="545690" y="1266730"/>
            <a:ext cx="11100619" cy="3170099"/>
          </a:xfrm>
          <a:prstGeom prst="rect">
            <a:avLst/>
          </a:prstGeom>
          <a:noFill/>
        </p:spPr>
        <p:txBody>
          <a:bodyPr wrap="square">
            <a:spAutoFit/>
          </a:bodyPr>
          <a:lstStyle/>
          <a:p>
            <a:pPr lvl="0" indent="457200" algn="just">
              <a:defRPr/>
            </a:pPr>
            <a:r>
              <a:rPr lang="vi-VN" sz="2000" b="1">
                <a:solidFill>
                  <a:srgbClr val="000000"/>
                </a:solidFill>
                <a:latin typeface="Cambria" panose="02040503050406030204" pitchFamily="18" charset="0"/>
                <a:ea typeface="Cambria" panose="02040503050406030204" pitchFamily="18" charset="0"/>
                <a:cs typeface="Times New Roman" panose="02020603050405020304" pitchFamily="18" charset="0"/>
              </a:rPr>
              <a:t>Ví dụ: Dạy bài “Dấu gạch ngang”- Tiếng Việt 4, tập 1- trang 119, 120).</a:t>
            </a:r>
          </a:p>
          <a:p>
            <a:pPr lvl="0" indent="457200" algn="just">
              <a:defRPr/>
            </a:pPr>
            <a:r>
              <a:rPr lang="vi-VN" sz="2000" b="1">
                <a:solidFill>
                  <a:srgbClr val="000000"/>
                </a:solidFill>
                <a:latin typeface="Cambria" panose="02040503050406030204" pitchFamily="18" charset="0"/>
                <a:ea typeface="Cambria" panose="02040503050406030204" pitchFamily="18" charset="0"/>
                <a:cs typeface="Times New Roman" panose="02020603050405020304" pitchFamily="18" charset="0"/>
              </a:rPr>
              <a:t>Câu 2 trang 120 sgk Tiếng Việt lớp 4 Tập 1: Nêu công dụng của dấu gạch ngang trong mỗi trường hợp sau:</a:t>
            </a:r>
          </a:p>
          <a:p>
            <a:pPr lvl="0" indent="457200" algn="just">
              <a:defRPr/>
            </a:pPr>
            <a:r>
              <a:rPr lang="vi-VN" sz="2000">
                <a:solidFill>
                  <a:srgbClr val="000000"/>
                </a:solidFill>
                <a:latin typeface="Cambria" panose="02040503050406030204" pitchFamily="18" charset="0"/>
                <a:ea typeface="Cambria" panose="02040503050406030204" pitchFamily="18" charset="0"/>
                <a:cs typeface="Times New Roman" panose="02020603050405020304" pitchFamily="18" charset="0"/>
              </a:rPr>
              <a:t>a. Để trồng cây trong chậu, em hãy làm theo các bước sau:</a:t>
            </a:r>
          </a:p>
          <a:p>
            <a:pPr lvl="0" indent="457200" algn="just">
              <a:defRPr/>
            </a:pPr>
            <a:r>
              <a:rPr lang="vi-VN" sz="2000">
                <a:solidFill>
                  <a:srgbClr val="000000"/>
                </a:solidFill>
                <a:latin typeface="Cambria" panose="02040503050406030204" pitchFamily="18" charset="0"/>
                <a:ea typeface="Cambria" panose="02040503050406030204" pitchFamily="18" charset="0"/>
                <a:cs typeface="Times New Roman" panose="02020603050405020304" pitchFamily="18" charset="0"/>
              </a:rPr>
              <a:t>- Chuẩn bị đất, cho một phần đất vào chậu.</a:t>
            </a:r>
          </a:p>
          <a:p>
            <a:pPr lvl="0" indent="457200" algn="just">
              <a:defRPr/>
            </a:pPr>
            <a:r>
              <a:rPr lang="vi-VN" sz="2000">
                <a:solidFill>
                  <a:srgbClr val="000000"/>
                </a:solidFill>
                <a:latin typeface="Cambria" panose="02040503050406030204" pitchFamily="18" charset="0"/>
                <a:ea typeface="Cambria" panose="02040503050406030204" pitchFamily="18" charset="0"/>
                <a:cs typeface="Times New Roman" panose="02020603050405020304" pitchFamily="18" charset="0"/>
              </a:rPr>
              <a:t>- Dùng xẻng nhỏ xới đất cho đất tơi xốp.</a:t>
            </a:r>
          </a:p>
          <a:p>
            <a:pPr lvl="0" indent="457200" algn="just">
              <a:defRPr/>
            </a:pPr>
            <a:r>
              <a:rPr lang="vi-VN" sz="2000">
                <a:solidFill>
                  <a:srgbClr val="000000"/>
                </a:solidFill>
                <a:latin typeface="Cambria" panose="02040503050406030204" pitchFamily="18" charset="0"/>
                <a:ea typeface="Cambria" panose="02040503050406030204" pitchFamily="18" charset="0"/>
                <a:cs typeface="Times New Roman" panose="02020603050405020304" pitchFamily="18" charset="0"/>
              </a:rPr>
              <a:t>- Đặt cây vào chậu, cho nốt phần đất còn lại, dùng tay ấn nhẹ đất cho chắc gốc cây.</a:t>
            </a:r>
          </a:p>
          <a:p>
            <a:pPr lvl="0" indent="457200" algn="just">
              <a:defRPr/>
            </a:pPr>
            <a:r>
              <a:rPr lang="vi-VN" sz="2000">
                <a:solidFill>
                  <a:srgbClr val="000000"/>
                </a:solidFill>
                <a:latin typeface="Cambria" panose="02040503050406030204" pitchFamily="18" charset="0"/>
                <a:ea typeface="Cambria" panose="02040503050406030204" pitchFamily="18" charset="0"/>
                <a:cs typeface="Times New Roman" panose="02020603050405020304" pitchFamily="18" charset="0"/>
              </a:rPr>
              <a:t>- Tưới một chút nước vào gốc cây cho đất ẩm và gốc cây chắc hơn.</a:t>
            </a:r>
          </a:p>
          <a:p>
            <a:pPr lvl="0" indent="457200" algn="just">
              <a:defRPr/>
            </a:pPr>
            <a:r>
              <a:rPr lang="vi-VN" sz="2000">
                <a:solidFill>
                  <a:srgbClr val="000000"/>
                </a:solidFill>
                <a:latin typeface="Cambria" panose="02040503050406030204" pitchFamily="18" charset="0"/>
                <a:ea typeface="Cambria" panose="02040503050406030204" pitchFamily="18" charset="0"/>
                <a:cs typeface="Times New Roman" panose="02020603050405020304" pitchFamily="18" charset="0"/>
              </a:rPr>
              <a:t>b. Chương trình học bổng “Vì mái trường xanh” đã đến với các em học sinh khắp ba miền Bắc – Trung – Nam.</a:t>
            </a:r>
          </a:p>
        </p:txBody>
      </p:sp>
      <p:grpSp>
        <p:nvGrpSpPr>
          <p:cNvPr id="5" name="Group 4">
            <a:extLst>
              <a:ext uri="{FF2B5EF4-FFF2-40B4-BE49-F238E27FC236}">
                <a16:creationId xmlns:a16="http://schemas.microsoft.com/office/drawing/2014/main" id="{25C59C8F-4A5C-30DF-BA7D-86E0214B752D}"/>
              </a:ext>
            </a:extLst>
          </p:cNvPr>
          <p:cNvGrpSpPr/>
          <p:nvPr/>
        </p:nvGrpSpPr>
        <p:grpSpPr>
          <a:xfrm>
            <a:off x="1033950" y="443208"/>
            <a:ext cx="6568121" cy="855817"/>
            <a:chOff x="1033950" y="443208"/>
            <a:chExt cx="6568121" cy="855817"/>
          </a:xfrm>
        </p:grpSpPr>
        <p:grpSp>
          <p:nvGrpSpPr>
            <p:cNvPr id="11" name="Group 10">
              <a:extLst>
                <a:ext uri="{FF2B5EF4-FFF2-40B4-BE49-F238E27FC236}">
                  <a16:creationId xmlns:a16="http://schemas.microsoft.com/office/drawing/2014/main" id="{9194C4D2-1BA1-37C7-98EC-9262FF1DAE91}"/>
                </a:ext>
              </a:extLst>
            </p:cNvPr>
            <p:cNvGrpSpPr/>
            <p:nvPr/>
          </p:nvGrpSpPr>
          <p:grpSpPr>
            <a:xfrm>
              <a:off x="1033950" y="443208"/>
              <a:ext cx="4422954" cy="855817"/>
              <a:chOff x="335859" y="1317156"/>
              <a:chExt cx="4422954" cy="855817"/>
            </a:xfrm>
          </p:grpSpPr>
          <p:sp>
            <p:nvSpPr>
              <p:cNvPr id="8" name="Freeform 25">
                <a:extLst>
                  <a:ext uri="{FF2B5EF4-FFF2-40B4-BE49-F238E27FC236}">
                    <a16:creationId xmlns:a16="http://schemas.microsoft.com/office/drawing/2014/main" id="{6DFCAF73-1D3E-9FAC-E27C-714347FBAC58}"/>
                  </a:ext>
                </a:extLst>
              </p:cNvPr>
              <p:cNvSpPr/>
              <p:nvPr/>
            </p:nvSpPr>
            <p:spPr>
              <a:xfrm>
                <a:off x="748814" y="1317156"/>
                <a:ext cx="4009999" cy="855817"/>
              </a:xfrm>
              <a:custGeom>
                <a:avLst/>
                <a:gdLst/>
                <a:ahLst/>
                <a:cxnLst/>
                <a:rect l="l" t="t" r="r" b="b"/>
                <a:pathLst>
                  <a:path w="4302520" h="709916">
                    <a:moveTo>
                      <a:pt x="0" y="0"/>
                    </a:moveTo>
                    <a:lnTo>
                      <a:pt x="4302520" y="0"/>
                    </a:lnTo>
                    <a:lnTo>
                      <a:pt x="4302520" y="709915"/>
                    </a:lnTo>
                    <a:lnTo>
                      <a:pt x="0" y="7099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0" name="TextBox 9">
                <a:extLst>
                  <a:ext uri="{FF2B5EF4-FFF2-40B4-BE49-F238E27FC236}">
                    <a16:creationId xmlns:a16="http://schemas.microsoft.com/office/drawing/2014/main" id="{8C4E69B9-031E-0452-D7A3-8EA2A3959451}"/>
                  </a:ext>
                </a:extLst>
              </p:cNvPr>
              <p:cNvSpPr txBox="1"/>
              <p:nvPr/>
            </p:nvSpPr>
            <p:spPr>
              <a:xfrm>
                <a:off x="335859" y="1342436"/>
                <a:ext cx="4245973" cy="533672"/>
              </a:xfrm>
              <a:prstGeom prst="rect">
                <a:avLst/>
              </a:prstGeom>
              <a:noFill/>
            </p:spPr>
            <p:txBody>
              <a:bodyPr wrap="square">
                <a:spAutoFit/>
              </a:bodyPr>
              <a:lstStyle/>
              <a:p>
                <a:pPr marL="0" marR="0" lvl="0" indent="457200" algn="just" defTabSz="914400" rtl="0" eaLnBrk="1" fontAlgn="auto" latinLnBrk="0" hangingPunct="1">
                  <a:lnSpc>
                    <a:spcPct val="13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TextBox 2">
              <a:extLst>
                <a:ext uri="{FF2B5EF4-FFF2-40B4-BE49-F238E27FC236}">
                  <a16:creationId xmlns:a16="http://schemas.microsoft.com/office/drawing/2014/main" id="{26F423D8-0017-E84B-8D39-F2A07648B5B0}"/>
                </a:ext>
              </a:extLst>
            </p:cNvPr>
            <p:cNvSpPr txBox="1"/>
            <p:nvPr/>
          </p:nvSpPr>
          <p:spPr>
            <a:xfrm>
              <a:off x="1506071" y="576541"/>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*Kĩ thuật “ Hỏi chuyên gia”</a:t>
              </a:r>
              <a:endPar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a:extLst>
              <a:ext uri="{FF2B5EF4-FFF2-40B4-BE49-F238E27FC236}">
                <a16:creationId xmlns:a16="http://schemas.microsoft.com/office/drawing/2014/main" id="{A2E3BFAE-A328-DFBE-316E-8B295887D8E9}"/>
              </a:ext>
            </a:extLst>
          </p:cNvPr>
          <p:cNvSpPr txBox="1"/>
          <p:nvPr/>
        </p:nvSpPr>
        <p:spPr>
          <a:xfrm>
            <a:off x="545690" y="4306529"/>
            <a:ext cx="10948220" cy="1725216"/>
          </a:xfrm>
          <a:prstGeom prst="rect">
            <a:avLst/>
          </a:prstGeom>
          <a:noFill/>
        </p:spPr>
        <p:txBody>
          <a:bodyPr wrap="square">
            <a:spAutoFit/>
          </a:bodyPr>
          <a:lstStyle/>
          <a:p>
            <a:pPr marL="0" marR="0" indent="450215" algn="just">
              <a:lnSpc>
                <a:spcPct val="130000"/>
              </a:lnSpc>
              <a:spcBef>
                <a:spcPts val="0"/>
              </a:spcBef>
              <a:spcAft>
                <a:spcPts val="0"/>
              </a:spcAft>
            </a:pPr>
            <a:r>
              <a:rPr lang="en-US" sz="2800" spc="-10">
                <a:effectLst/>
                <a:latin typeface="Cambria" panose="02040503050406030204" pitchFamily="18" charset="0"/>
                <a:ea typeface="Cambria" panose="02040503050406030204" pitchFamily="18" charset="0"/>
                <a:cs typeface="Times New Roman" panose="02020603050405020304" pitchFamily="18" charset="0"/>
              </a:rPr>
              <a:t>Tôi mời nhóm “chuyên gia” lên làm việc, cử một em trưởng nhóm điều khiển buổi “tư vấn”, mời các bạn học sinh trong lớp đặt câu hỏi rồi mời ”chuyên gia” giải đáp, trả lời.</a:t>
            </a:r>
            <a:endParaRPr lang="en-US" sz="200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57954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6" name="TextBox 5">
            <a:extLst>
              <a:ext uri="{FF2B5EF4-FFF2-40B4-BE49-F238E27FC236}">
                <a16:creationId xmlns:a16="http://schemas.microsoft.com/office/drawing/2014/main" id="{E0407FBA-297D-8774-505A-5E36ED621EAF}"/>
              </a:ext>
            </a:extLst>
          </p:cNvPr>
          <p:cNvSpPr txBox="1"/>
          <p:nvPr/>
        </p:nvSpPr>
        <p:spPr>
          <a:xfrm>
            <a:off x="1278193" y="415290"/>
            <a:ext cx="10186220" cy="1165063"/>
          </a:xfrm>
          <a:prstGeom prst="rect">
            <a:avLst/>
          </a:prstGeom>
          <a:noFill/>
        </p:spPr>
        <p:txBody>
          <a:bodyPr wrap="square">
            <a:spAutoFit/>
          </a:bodyPr>
          <a:lstStyle/>
          <a:p>
            <a:pPr marL="0" marR="0" lvl="0" indent="450215" algn="just" defTabSz="914400" rtl="0" eaLnBrk="1" fontAlgn="auto" latinLnBrk="0" hangingPunct="1">
              <a:lnSpc>
                <a:spcPct val="130000"/>
              </a:lnSpc>
              <a:spcBef>
                <a:spcPts val="0"/>
              </a:spcBef>
              <a:spcAft>
                <a:spcPts val="0"/>
              </a:spcAft>
              <a:buClrTx/>
              <a:buSzTx/>
              <a:buFontTx/>
              <a:buNone/>
              <a:tabLst/>
              <a:defRPr/>
            </a:pP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4.5. </a:t>
            </a:r>
            <a:r>
              <a:rPr kumimoji="0" lang="en-US" sz="2800" b="1" i="0" u="none" strike="noStrike" kern="1200" cap="none" spc="0" normalizeH="0" baseline="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Biện</a:t>
            </a:r>
            <a:r>
              <a:rPr kumimoji="0" lang="en-US" sz="2800" b="1" i="0" u="none" strike="noStrike" kern="120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pháp</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5: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Phát</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huy</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khả</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tìm</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tòi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khám</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phá</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kiến</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thức</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học</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tập</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qua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nghệ</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thuật</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41" name="Group 40">
            <a:extLst>
              <a:ext uri="{FF2B5EF4-FFF2-40B4-BE49-F238E27FC236}">
                <a16:creationId xmlns:a16="http://schemas.microsoft.com/office/drawing/2014/main" id="{5515A427-A91D-3FB9-A5E0-5EE23DAC7DB5}"/>
              </a:ext>
            </a:extLst>
          </p:cNvPr>
          <p:cNvGrpSpPr/>
          <p:nvPr/>
        </p:nvGrpSpPr>
        <p:grpSpPr>
          <a:xfrm>
            <a:off x="3663008" y="1917868"/>
            <a:ext cx="4330618" cy="4524842"/>
            <a:chOff x="2807601" y="628328"/>
            <a:chExt cx="3569544" cy="3896514"/>
          </a:xfrm>
        </p:grpSpPr>
        <p:grpSp>
          <p:nvGrpSpPr>
            <p:cNvPr id="7" name="组合 7">
              <a:extLst>
                <a:ext uri="{FF2B5EF4-FFF2-40B4-BE49-F238E27FC236}">
                  <a16:creationId xmlns:a16="http://schemas.microsoft.com/office/drawing/2014/main" id="{ABFD2457-D4AB-261E-DDDB-06E152158023}"/>
                </a:ext>
              </a:extLst>
            </p:cNvPr>
            <p:cNvGrpSpPr/>
            <p:nvPr/>
          </p:nvGrpSpPr>
          <p:grpSpPr>
            <a:xfrm>
              <a:off x="3132631" y="628328"/>
              <a:ext cx="1333561" cy="1333562"/>
              <a:chOff x="4159746" y="1663547"/>
              <a:chExt cx="1777775" cy="1777775"/>
            </a:xfrm>
          </p:grpSpPr>
          <p:sp>
            <p:nvSpPr>
              <p:cNvPr id="9" name="泪滴形 9">
                <a:extLst>
                  <a:ext uri="{FF2B5EF4-FFF2-40B4-BE49-F238E27FC236}">
                    <a16:creationId xmlns:a16="http://schemas.microsoft.com/office/drawing/2014/main" id="{0EB654C8-EBBE-6729-FA15-52FFE50F9CEE}"/>
                  </a:ext>
                </a:extLst>
              </p:cNvPr>
              <p:cNvSpPr/>
              <p:nvPr/>
            </p:nvSpPr>
            <p:spPr>
              <a:xfrm rot="5400000">
                <a:off x="4159746" y="1663547"/>
                <a:ext cx="1777775" cy="1777775"/>
              </a:xfrm>
              <a:prstGeom prst="teardrop">
                <a:avLst/>
              </a:prstGeom>
              <a:solidFill>
                <a:srgbClr val="F66085"/>
              </a:solidFill>
              <a:ln w="12700" cap="flat" cmpd="sng" algn="ctr">
                <a:no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文本框 11">
                <a:extLst>
                  <a:ext uri="{FF2B5EF4-FFF2-40B4-BE49-F238E27FC236}">
                    <a16:creationId xmlns:a16="http://schemas.microsoft.com/office/drawing/2014/main" id="{F906E8FC-FD33-166F-012E-F8C976F88358}"/>
                  </a:ext>
                </a:extLst>
              </p:cNvPr>
              <p:cNvSpPr txBox="1"/>
              <p:nvPr/>
            </p:nvSpPr>
            <p:spPr>
              <a:xfrm>
                <a:off x="4266117" y="2383184"/>
                <a:ext cx="1312605" cy="529985"/>
              </a:xfrm>
              <a:prstGeom prst="rect">
                <a:avLst/>
              </a:prstGeom>
              <a:noFill/>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prstClr val="black"/>
                    </a:solidFill>
                    <a:effectLst/>
                    <a:uLnTx/>
                    <a:uFillTx/>
                    <a:latin typeface="Calibri"/>
                    <a:ea typeface="微软雅黑"/>
                    <a:cs typeface="+mn-cs"/>
                  </a:rPr>
                  <a:t>BƯỚC 1</a:t>
                </a:r>
                <a:endParaRPr kumimoji="0" lang="zh-CN" altLang="en-US" sz="2400" b="1"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4" name="组合 13">
              <a:extLst>
                <a:ext uri="{FF2B5EF4-FFF2-40B4-BE49-F238E27FC236}">
                  <a16:creationId xmlns:a16="http://schemas.microsoft.com/office/drawing/2014/main" id="{64E4118B-B2C4-67B7-7D21-07600A7707DE}"/>
                </a:ext>
              </a:extLst>
            </p:cNvPr>
            <p:cNvGrpSpPr/>
            <p:nvPr/>
          </p:nvGrpSpPr>
          <p:grpSpPr>
            <a:xfrm>
              <a:off x="4688457" y="628328"/>
              <a:ext cx="1333562" cy="1333562"/>
              <a:chOff x="6233817" y="1663547"/>
              <a:chExt cx="1777775" cy="1777775"/>
            </a:xfrm>
          </p:grpSpPr>
          <p:sp>
            <p:nvSpPr>
              <p:cNvPr id="15" name="泪滴形 14">
                <a:extLst>
                  <a:ext uri="{FF2B5EF4-FFF2-40B4-BE49-F238E27FC236}">
                    <a16:creationId xmlns:a16="http://schemas.microsoft.com/office/drawing/2014/main" id="{EB2D3199-6C64-7305-3688-FC67F3599529}"/>
                  </a:ext>
                </a:extLst>
              </p:cNvPr>
              <p:cNvSpPr/>
              <p:nvPr/>
            </p:nvSpPr>
            <p:spPr>
              <a:xfrm rot="16200000" flipH="1">
                <a:off x="6233817" y="1663547"/>
                <a:ext cx="1777775" cy="1777775"/>
              </a:xfrm>
              <a:prstGeom prst="teardrop">
                <a:avLst/>
              </a:prstGeom>
              <a:solidFill>
                <a:srgbClr val="FFC000"/>
              </a:solidFill>
              <a:ln w="12700" cap="flat" cmpd="sng" algn="ctr">
                <a:no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文本框 15">
                <a:extLst>
                  <a:ext uri="{FF2B5EF4-FFF2-40B4-BE49-F238E27FC236}">
                    <a16:creationId xmlns:a16="http://schemas.microsoft.com/office/drawing/2014/main" id="{11C9E525-6925-BDC3-2E04-59C19D7E4C72}"/>
                  </a:ext>
                </a:extLst>
              </p:cNvPr>
              <p:cNvSpPr txBox="1"/>
              <p:nvPr/>
            </p:nvSpPr>
            <p:spPr>
              <a:xfrm>
                <a:off x="6325609" y="2383184"/>
                <a:ext cx="1312604" cy="529985"/>
              </a:xfrm>
              <a:prstGeom prst="rect">
                <a:avLst/>
              </a:prstGeom>
              <a:noFill/>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prstClr val="black"/>
                    </a:solidFill>
                    <a:effectLst/>
                    <a:uLnTx/>
                    <a:uFillTx/>
                    <a:latin typeface="Calibri"/>
                    <a:ea typeface="微软雅黑"/>
                    <a:cs typeface="+mn-cs"/>
                  </a:rPr>
                  <a:t>BƯỚC 2</a:t>
                </a:r>
                <a:endParaRPr kumimoji="0" lang="zh-CN" altLang="en-US" sz="2400" b="1"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7" name="组合 16">
              <a:extLst>
                <a:ext uri="{FF2B5EF4-FFF2-40B4-BE49-F238E27FC236}">
                  <a16:creationId xmlns:a16="http://schemas.microsoft.com/office/drawing/2014/main" id="{027FF6A9-0D6F-527A-BB1D-7C3F30C88672}"/>
                </a:ext>
              </a:extLst>
            </p:cNvPr>
            <p:cNvGrpSpPr/>
            <p:nvPr/>
          </p:nvGrpSpPr>
          <p:grpSpPr>
            <a:xfrm>
              <a:off x="4688457" y="2115598"/>
              <a:ext cx="1688688" cy="2409244"/>
              <a:chOff x="6233817" y="3646232"/>
              <a:chExt cx="2251193" cy="3211768"/>
            </a:xfrm>
          </p:grpSpPr>
          <p:grpSp>
            <p:nvGrpSpPr>
              <p:cNvPr id="18" name="组合 17">
                <a:extLst>
                  <a:ext uri="{FF2B5EF4-FFF2-40B4-BE49-F238E27FC236}">
                    <a16:creationId xmlns:a16="http://schemas.microsoft.com/office/drawing/2014/main" id="{E1EF3FC8-F2B7-6253-96F9-C96D1E1989DC}"/>
                  </a:ext>
                </a:extLst>
              </p:cNvPr>
              <p:cNvGrpSpPr/>
              <p:nvPr/>
            </p:nvGrpSpPr>
            <p:grpSpPr>
              <a:xfrm>
                <a:off x="6233817" y="3646232"/>
                <a:ext cx="2232874" cy="3211768"/>
                <a:chOff x="6233817" y="3646232"/>
                <a:chExt cx="2232874" cy="3211768"/>
              </a:xfrm>
            </p:grpSpPr>
            <p:sp>
              <p:nvSpPr>
                <p:cNvPr id="25" name="Freeform 5">
                  <a:extLst>
                    <a:ext uri="{FF2B5EF4-FFF2-40B4-BE49-F238E27FC236}">
                      <a16:creationId xmlns:a16="http://schemas.microsoft.com/office/drawing/2014/main" id="{C3D9E979-0556-CE24-1F0F-32D6005178D4}"/>
                    </a:ext>
                  </a:extLst>
                </p:cNvPr>
                <p:cNvSpPr/>
                <p:nvPr/>
              </p:nvSpPr>
              <p:spPr bwMode="auto">
                <a:xfrm>
                  <a:off x="7589631" y="4041333"/>
                  <a:ext cx="877060" cy="2816667"/>
                </a:xfrm>
                <a:custGeom>
                  <a:avLst/>
                  <a:gdLst>
                    <a:gd name="T0" fmla="*/ 385 w 486"/>
                    <a:gd name="T1" fmla="*/ 1262 h 1559"/>
                    <a:gd name="T2" fmla="*/ 383 w 486"/>
                    <a:gd name="T3" fmla="*/ 1249 h 1559"/>
                    <a:gd name="T4" fmla="*/ 369 w 486"/>
                    <a:gd name="T5" fmla="*/ 1174 h 1559"/>
                    <a:gd name="T6" fmla="*/ 371 w 486"/>
                    <a:gd name="T7" fmla="*/ 930 h 1559"/>
                    <a:gd name="T8" fmla="*/ 446 w 486"/>
                    <a:gd name="T9" fmla="*/ 572 h 1559"/>
                    <a:gd name="T10" fmla="*/ 471 w 486"/>
                    <a:gd name="T11" fmla="*/ 403 h 1559"/>
                    <a:gd name="T12" fmla="*/ 453 w 486"/>
                    <a:gd name="T13" fmla="*/ 355 h 1559"/>
                    <a:gd name="T14" fmla="*/ 367 w 486"/>
                    <a:gd name="T15" fmla="*/ 251 h 1559"/>
                    <a:gd name="T16" fmla="*/ 254 w 486"/>
                    <a:gd name="T17" fmla="*/ 83 h 1559"/>
                    <a:gd name="T18" fmla="*/ 117 w 486"/>
                    <a:gd name="T19" fmla="*/ 24 h 1559"/>
                    <a:gd name="T20" fmla="*/ 73 w 486"/>
                    <a:gd name="T21" fmla="*/ 191 h 1559"/>
                    <a:gd name="T22" fmla="*/ 84 w 486"/>
                    <a:gd name="T23" fmla="*/ 245 h 1559"/>
                    <a:gd name="T24" fmla="*/ 70 w 486"/>
                    <a:gd name="T25" fmla="*/ 485 h 1559"/>
                    <a:gd name="T26" fmla="*/ 21 w 486"/>
                    <a:gd name="T27" fmla="*/ 636 h 1559"/>
                    <a:gd name="T28" fmla="*/ 20 w 486"/>
                    <a:gd name="T29" fmla="*/ 872 h 1559"/>
                    <a:gd name="T30" fmla="*/ 23 w 486"/>
                    <a:gd name="T31" fmla="*/ 880 h 1559"/>
                    <a:gd name="T32" fmla="*/ 78 w 486"/>
                    <a:gd name="T33" fmla="*/ 1121 h 1559"/>
                    <a:gd name="T34" fmla="*/ 96 w 486"/>
                    <a:gd name="T35" fmla="*/ 1248 h 1559"/>
                    <a:gd name="T36" fmla="*/ 117 w 486"/>
                    <a:gd name="T37" fmla="*/ 1559 h 1559"/>
                    <a:gd name="T38" fmla="*/ 486 w 486"/>
                    <a:gd name="T39" fmla="*/ 1559 h 1559"/>
                    <a:gd name="T40" fmla="*/ 385 w 486"/>
                    <a:gd name="T41" fmla="*/ 1262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6" h="1559">
                      <a:moveTo>
                        <a:pt x="385" y="1262"/>
                      </a:moveTo>
                      <a:cubicBezTo>
                        <a:pt x="384" y="1258"/>
                        <a:pt x="384" y="1253"/>
                        <a:pt x="383" y="1249"/>
                      </a:cubicBezTo>
                      <a:cubicBezTo>
                        <a:pt x="369" y="1174"/>
                        <a:pt x="369" y="1174"/>
                        <a:pt x="369" y="1174"/>
                      </a:cubicBezTo>
                      <a:cubicBezTo>
                        <a:pt x="356" y="1107"/>
                        <a:pt x="358" y="997"/>
                        <a:pt x="371" y="930"/>
                      </a:cubicBezTo>
                      <a:cubicBezTo>
                        <a:pt x="446" y="572"/>
                        <a:pt x="446" y="572"/>
                        <a:pt x="446" y="572"/>
                      </a:cubicBezTo>
                      <a:cubicBezTo>
                        <a:pt x="460" y="505"/>
                        <a:pt x="471" y="429"/>
                        <a:pt x="471" y="403"/>
                      </a:cubicBezTo>
                      <a:cubicBezTo>
                        <a:pt x="471" y="376"/>
                        <a:pt x="463" y="355"/>
                        <a:pt x="453" y="355"/>
                      </a:cubicBezTo>
                      <a:cubicBezTo>
                        <a:pt x="444" y="355"/>
                        <a:pt x="404" y="308"/>
                        <a:pt x="367" y="251"/>
                      </a:cubicBezTo>
                      <a:cubicBezTo>
                        <a:pt x="254" y="83"/>
                        <a:pt x="254" y="83"/>
                        <a:pt x="254" y="83"/>
                      </a:cubicBezTo>
                      <a:cubicBezTo>
                        <a:pt x="216" y="26"/>
                        <a:pt x="155" y="0"/>
                        <a:pt x="117" y="24"/>
                      </a:cubicBezTo>
                      <a:cubicBezTo>
                        <a:pt x="79" y="49"/>
                        <a:pt x="59" y="124"/>
                        <a:pt x="73" y="191"/>
                      </a:cubicBezTo>
                      <a:cubicBezTo>
                        <a:pt x="84" y="245"/>
                        <a:pt x="84" y="245"/>
                        <a:pt x="84" y="245"/>
                      </a:cubicBezTo>
                      <a:cubicBezTo>
                        <a:pt x="97" y="312"/>
                        <a:pt x="91" y="420"/>
                        <a:pt x="70" y="485"/>
                      </a:cubicBezTo>
                      <a:cubicBezTo>
                        <a:pt x="21" y="636"/>
                        <a:pt x="21" y="636"/>
                        <a:pt x="21" y="636"/>
                      </a:cubicBezTo>
                      <a:cubicBezTo>
                        <a:pt x="0" y="701"/>
                        <a:pt x="0" y="807"/>
                        <a:pt x="20" y="872"/>
                      </a:cubicBezTo>
                      <a:cubicBezTo>
                        <a:pt x="23" y="880"/>
                        <a:pt x="23" y="880"/>
                        <a:pt x="23" y="880"/>
                      </a:cubicBezTo>
                      <a:cubicBezTo>
                        <a:pt x="43" y="945"/>
                        <a:pt x="68" y="1053"/>
                        <a:pt x="78" y="1121"/>
                      </a:cubicBezTo>
                      <a:cubicBezTo>
                        <a:pt x="96" y="1248"/>
                        <a:pt x="96" y="1248"/>
                        <a:pt x="96" y="1248"/>
                      </a:cubicBezTo>
                      <a:cubicBezTo>
                        <a:pt x="117" y="1559"/>
                        <a:pt x="117" y="1559"/>
                        <a:pt x="117" y="1559"/>
                      </a:cubicBezTo>
                      <a:cubicBezTo>
                        <a:pt x="486" y="1559"/>
                        <a:pt x="486" y="1559"/>
                        <a:pt x="486" y="1559"/>
                      </a:cubicBezTo>
                      <a:lnTo>
                        <a:pt x="385" y="1262"/>
                      </a:lnTo>
                      <a:close/>
                    </a:path>
                  </a:pathLst>
                </a:custGeom>
                <a:solidFill>
                  <a:srgbClr val="F7C8A8"/>
                </a:solid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26" name="组合 24">
                  <a:extLst>
                    <a:ext uri="{FF2B5EF4-FFF2-40B4-BE49-F238E27FC236}">
                      <a16:creationId xmlns:a16="http://schemas.microsoft.com/office/drawing/2014/main" id="{EDFF0FB3-37F7-D49C-1983-136E44E39031}"/>
                    </a:ext>
                  </a:extLst>
                </p:cNvPr>
                <p:cNvGrpSpPr/>
                <p:nvPr/>
              </p:nvGrpSpPr>
              <p:grpSpPr>
                <a:xfrm>
                  <a:off x="6233817" y="3646232"/>
                  <a:ext cx="1777775" cy="1777775"/>
                  <a:chOff x="6233817" y="3646232"/>
                  <a:chExt cx="1777775" cy="1777775"/>
                </a:xfrm>
              </p:grpSpPr>
              <p:sp>
                <p:nvSpPr>
                  <p:cNvPr id="27" name="泪滴形 25">
                    <a:extLst>
                      <a:ext uri="{FF2B5EF4-FFF2-40B4-BE49-F238E27FC236}">
                        <a16:creationId xmlns:a16="http://schemas.microsoft.com/office/drawing/2014/main" id="{8C7B9878-B798-7247-C9BB-523DB5496E28}"/>
                      </a:ext>
                    </a:extLst>
                  </p:cNvPr>
                  <p:cNvSpPr/>
                  <p:nvPr/>
                </p:nvSpPr>
                <p:spPr>
                  <a:xfrm rot="5400000" flipH="1" flipV="1">
                    <a:off x="6233817" y="3646232"/>
                    <a:ext cx="1777775" cy="1777775"/>
                  </a:xfrm>
                  <a:prstGeom prst="teardrop">
                    <a:avLst/>
                  </a:prstGeom>
                  <a:solidFill>
                    <a:srgbClr val="E580C2"/>
                  </a:solidFill>
                  <a:ln w="12700" cap="flat" cmpd="sng" algn="ctr">
                    <a:no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文本框 26">
                    <a:extLst>
                      <a:ext uri="{FF2B5EF4-FFF2-40B4-BE49-F238E27FC236}">
                        <a16:creationId xmlns:a16="http://schemas.microsoft.com/office/drawing/2014/main" id="{356F0A17-2111-74EE-45FD-5F80215ABD30}"/>
                      </a:ext>
                    </a:extLst>
                  </p:cNvPr>
                  <p:cNvSpPr txBox="1"/>
                  <p:nvPr/>
                </p:nvSpPr>
                <p:spPr>
                  <a:xfrm>
                    <a:off x="6315059" y="4018427"/>
                    <a:ext cx="1312603" cy="529984"/>
                  </a:xfrm>
                  <a:prstGeom prst="rect">
                    <a:avLst/>
                  </a:prstGeom>
                  <a:noFill/>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prstClr val="black"/>
                        </a:solidFill>
                        <a:effectLst/>
                        <a:uLnTx/>
                        <a:uFillTx/>
                        <a:latin typeface="Calibri"/>
                        <a:ea typeface="微软雅黑"/>
                        <a:cs typeface="+mn-cs"/>
                      </a:rPr>
                      <a:t>BƯỚC 4</a:t>
                    </a:r>
                    <a:endParaRPr kumimoji="0" lang="zh-CN" altLang="en-US" sz="2400" b="1" i="0" u="none" strike="noStrike" kern="0" cap="none" spc="0" normalizeH="0" baseline="0" noProof="0" dirty="0">
                      <a:ln>
                        <a:noFill/>
                      </a:ln>
                      <a:solidFill>
                        <a:prstClr val="black"/>
                      </a:solidFill>
                      <a:effectLst/>
                      <a:uLnTx/>
                      <a:uFillTx/>
                      <a:latin typeface="Calibri"/>
                      <a:ea typeface="微软雅黑"/>
                      <a:cs typeface="+mn-cs"/>
                    </a:endParaRPr>
                  </a:p>
                </p:txBody>
              </p:sp>
            </p:grpSp>
          </p:grpSp>
          <p:grpSp>
            <p:nvGrpSpPr>
              <p:cNvPr id="19" name="组合 18">
                <a:extLst>
                  <a:ext uri="{FF2B5EF4-FFF2-40B4-BE49-F238E27FC236}">
                    <a16:creationId xmlns:a16="http://schemas.microsoft.com/office/drawing/2014/main" id="{8BE17C0A-BE96-9E88-4834-61A8EB3A3E12}"/>
                  </a:ext>
                </a:extLst>
              </p:cNvPr>
              <p:cNvGrpSpPr/>
              <p:nvPr/>
            </p:nvGrpSpPr>
            <p:grpSpPr>
              <a:xfrm>
                <a:off x="7462919" y="4355823"/>
                <a:ext cx="1022091" cy="1535809"/>
                <a:chOff x="7462919" y="4355823"/>
                <a:chExt cx="1022091" cy="1535809"/>
              </a:xfrm>
            </p:grpSpPr>
            <p:sp>
              <p:nvSpPr>
                <p:cNvPr id="21" name="Freeform 13">
                  <a:extLst>
                    <a:ext uri="{FF2B5EF4-FFF2-40B4-BE49-F238E27FC236}">
                      <a16:creationId xmlns:a16="http://schemas.microsoft.com/office/drawing/2014/main" id="{9E918AB3-4000-CEB3-AEEB-C93D16CED6A4}"/>
                    </a:ext>
                  </a:extLst>
                </p:cNvPr>
                <p:cNvSpPr/>
                <p:nvPr/>
              </p:nvSpPr>
              <p:spPr bwMode="auto">
                <a:xfrm>
                  <a:off x="8313262" y="4612300"/>
                  <a:ext cx="171748" cy="399219"/>
                </a:xfrm>
                <a:custGeom>
                  <a:avLst/>
                  <a:gdLst>
                    <a:gd name="T0" fmla="*/ 0 w 95"/>
                    <a:gd name="T1" fmla="*/ 0 h 221"/>
                    <a:gd name="T2" fmla="*/ 35 w 95"/>
                    <a:gd name="T3" fmla="*/ 221 h 221"/>
                    <a:gd name="T4" fmla="*/ 0 w 95"/>
                    <a:gd name="T5" fmla="*/ 0 h 221"/>
                  </a:gdLst>
                  <a:ahLst/>
                  <a:cxnLst>
                    <a:cxn ang="0">
                      <a:pos x="T0" y="T1"/>
                    </a:cxn>
                    <a:cxn ang="0">
                      <a:pos x="T2" y="T3"/>
                    </a:cxn>
                    <a:cxn ang="0">
                      <a:pos x="T4" y="T5"/>
                    </a:cxn>
                  </a:cxnLst>
                  <a:rect l="0" t="0" r="r" b="b"/>
                  <a:pathLst>
                    <a:path w="95" h="221">
                      <a:moveTo>
                        <a:pt x="0" y="0"/>
                      </a:moveTo>
                      <a:cubicBezTo>
                        <a:pt x="0" y="0"/>
                        <a:pt x="95" y="61"/>
                        <a:pt x="35" y="221"/>
                      </a:cubicBezTo>
                      <a:cubicBezTo>
                        <a:pt x="35" y="221"/>
                        <a:pt x="72" y="70"/>
                        <a:pt x="0" y="0"/>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Freeform 14">
                  <a:extLst>
                    <a:ext uri="{FF2B5EF4-FFF2-40B4-BE49-F238E27FC236}">
                      <a16:creationId xmlns:a16="http://schemas.microsoft.com/office/drawing/2014/main" id="{54067990-19AD-A0BE-31A5-D317033860AC}"/>
                    </a:ext>
                  </a:extLst>
                </p:cNvPr>
                <p:cNvSpPr/>
                <p:nvPr/>
              </p:nvSpPr>
              <p:spPr bwMode="auto">
                <a:xfrm>
                  <a:off x="7688863" y="5492413"/>
                  <a:ext cx="409142" cy="399219"/>
                </a:xfrm>
                <a:custGeom>
                  <a:avLst/>
                  <a:gdLst>
                    <a:gd name="T0" fmla="*/ 0 w 227"/>
                    <a:gd name="T1" fmla="*/ 149 h 221"/>
                    <a:gd name="T2" fmla="*/ 195 w 227"/>
                    <a:gd name="T3" fmla="*/ 0 h 221"/>
                    <a:gd name="T4" fmla="*/ 0 w 227"/>
                    <a:gd name="T5" fmla="*/ 149 h 221"/>
                  </a:gdLst>
                  <a:ahLst/>
                  <a:cxnLst>
                    <a:cxn ang="0">
                      <a:pos x="T0" y="T1"/>
                    </a:cxn>
                    <a:cxn ang="0">
                      <a:pos x="T2" y="T3"/>
                    </a:cxn>
                    <a:cxn ang="0">
                      <a:pos x="T4" y="T5"/>
                    </a:cxn>
                  </a:cxnLst>
                  <a:rect l="0" t="0" r="r" b="b"/>
                  <a:pathLst>
                    <a:path w="227" h="221">
                      <a:moveTo>
                        <a:pt x="0" y="149"/>
                      </a:moveTo>
                      <a:cubicBezTo>
                        <a:pt x="0" y="149"/>
                        <a:pt x="181" y="190"/>
                        <a:pt x="195" y="0"/>
                      </a:cubicBezTo>
                      <a:cubicBezTo>
                        <a:pt x="195" y="0"/>
                        <a:pt x="227" y="221"/>
                        <a:pt x="0" y="149"/>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 name="Freeform 7">
                  <a:extLst>
                    <a:ext uri="{FF2B5EF4-FFF2-40B4-BE49-F238E27FC236}">
                      <a16:creationId xmlns:a16="http://schemas.microsoft.com/office/drawing/2014/main" id="{5A09E8B4-21EB-4C32-2489-5238D574B018}"/>
                    </a:ext>
                  </a:extLst>
                </p:cNvPr>
                <p:cNvSpPr/>
                <p:nvPr/>
              </p:nvSpPr>
              <p:spPr bwMode="auto">
                <a:xfrm>
                  <a:off x="7462919" y="4355823"/>
                  <a:ext cx="821337" cy="877823"/>
                </a:xfrm>
                <a:custGeom>
                  <a:avLst/>
                  <a:gdLst>
                    <a:gd name="T0" fmla="*/ 414 w 455"/>
                    <a:gd name="T1" fmla="*/ 458 h 486"/>
                    <a:gd name="T2" fmla="*/ 400 w 455"/>
                    <a:gd name="T3" fmla="*/ 325 h 486"/>
                    <a:gd name="T4" fmla="*/ 394 w 455"/>
                    <a:gd name="T5" fmla="*/ 319 h 486"/>
                    <a:gd name="T6" fmla="*/ 220 w 455"/>
                    <a:gd name="T7" fmla="*/ 141 h 486"/>
                    <a:gd name="T8" fmla="*/ 152 w 455"/>
                    <a:gd name="T9" fmla="*/ 70 h 486"/>
                    <a:gd name="T10" fmla="*/ 23 w 455"/>
                    <a:gd name="T11" fmla="*/ 24 h 486"/>
                    <a:gd name="T12" fmla="*/ 24 w 455"/>
                    <a:gd name="T13" fmla="*/ 139 h 486"/>
                    <a:gd name="T14" fmla="*/ 134 w 455"/>
                    <a:gd name="T15" fmla="*/ 260 h 486"/>
                    <a:gd name="T16" fmla="*/ 222 w 455"/>
                    <a:gd name="T17" fmla="*/ 367 h 486"/>
                    <a:gd name="T18" fmla="*/ 292 w 455"/>
                    <a:gd name="T19" fmla="*/ 464 h 486"/>
                    <a:gd name="T20" fmla="*/ 414 w 455"/>
                    <a:gd name="T21" fmla="*/ 45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6">
                      <a:moveTo>
                        <a:pt x="414" y="458"/>
                      </a:moveTo>
                      <a:cubicBezTo>
                        <a:pt x="455" y="433"/>
                        <a:pt x="448" y="373"/>
                        <a:pt x="400" y="325"/>
                      </a:cubicBezTo>
                      <a:cubicBezTo>
                        <a:pt x="394" y="319"/>
                        <a:pt x="394" y="319"/>
                        <a:pt x="394" y="319"/>
                      </a:cubicBezTo>
                      <a:cubicBezTo>
                        <a:pt x="345" y="271"/>
                        <a:pt x="267" y="191"/>
                        <a:pt x="220" y="141"/>
                      </a:cubicBezTo>
                      <a:cubicBezTo>
                        <a:pt x="152" y="70"/>
                        <a:pt x="152" y="70"/>
                        <a:pt x="152" y="70"/>
                      </a:cubicBezTo>
                      <a:cubicBezTo>
                        <a:pt x="105" y="21"/>
                        <a:pt x="47" y="0"/>
                        <a:pt x="23" y="24"/>
                      </a:cubicBezTo>
                      <a:cubicBezTo>
                        <a:pt x="0" y="48"/>
                        <a:pt x="0" y="100"/>
                        <a:pt x="24" y="139"/>
                      </a:cubicBezTo>
                      <a:cubicBezTo>
                        <a:pt x="48" y="177"/>
                        <a:pt x="97" y="232"/>
                        <a:pt x="134" y="260"/>
                      </a:cubicBezTo>
                      <a:cubicBezTo>
                        <a:pt x="171" y="288"/>
                        <a:pt x="210" y="336"/>
                        <a:pt x="222" y="367"/>
                      </a:cubicBezTo>
                      <a:cubicBezTo>
                        <a:pt x="233" y="399"/>
                        <a:pt x="265" y="442"/>
                        <a:pt x="292" y="464"/>
                      </a:cubicBezTo>
                      <a:cubicBezTo>
                        <a:pt x="319" y="486"/>
                        <a:pt x="374" y="483"/>
                        <a:pt x="414" y="458"/>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Freeform 9">
                  <a:extLst>
                    <a:ext uri="{FF2B5EF4-FFF2-40B4-BE49-F238E27FC236}">
                      <a16:creationId xmlns:a16="http://schemas.microsoft.com/office/drawing/2014/main" id="{E3ECC59A-49F8-431E-3E90-2E18A566318C}"/>
                    </a:ext>
                  </a:extLst>
                </p:cNvPr>
                <p:cNvSpPr/>
                <p:nvPr/>
              </p:nvSpPr>
              <p:spPr bwMode="auto">
                <a:xfrm>
                  <a:off x="7513298" y="4393989"/>
                  <a:ext cx="157245" cy="157245"/>
                </a:xfrm>
                <a:custGeom>
                  <a:avLst/>
                  <a:gdLst>
                    <a:gd name="T0" fmla="*/ 40 w 87"/>
                    <a:gd name="T1" fmla="*/ 9 h 87"/>
                    <a:gd name="T2" fmla="*/ 5 w 87"/>
                    <a:gd name="T3" fmla="*/ 54 h 87"/>
                    <a:gd name="T4" fmla="*/ 42 w 87"/>
                    <a:gd name="T5" fmla="*/ 87 h 87"/>
                    <a:gd name="T6" fmla="*/ 87 w 87"/>
                    <a:gd name="T7" fmla="*/ 39 h 87"/>
                    <a:gd name="T8" fmla="*/ 40 w 87"/>
                    <a:gd name="T9" fmla="*/ 9 h 87"/>
                  </a:gdLst>
                  <a:ahLst/>
                  <a:cxnLst>
                    <a:cxn ang="0">
                      <a:pos x="T0" y="T1"/>
                    </a:cxn>
                    <a:cxn ang="0">
                      <a:pos x="T2" y="T3"/>
                    </a:cxn>
                    <a:cxn ang="0">
                      <a:pos x="T4" y="T5"/>
                    </a:cxn>
                    <a:cxn ang="0">
                      <a:pos x="T6" y="T7"/>
                    </a:cxn>
                    <a:cxn ang="0">
                      <a:pos x="T8" y="T9"/>
                    </a:cxn>
                  </a:cxnLst>
                  <a:rect l="0" t="0" r="r" b="b"/>
                  <a:pathLst>
                    <a:path w="87" h="87">
                      <a:moveTo>
                        <a:pt x="40" y="9"/>
                      </a:moveTo>
                      <a:cubicBezTo>
                        <a:pt x="40" y="9"/>
                        <a:pt x="0" y="33"/>
                        <a:pt x="5" y="54"/>
                      </a:cubicBezTo>
                      <a:cubicBezTo>
                        <a:pt x="5" y="54"/>
                        <a:pt x="21" y="87"/>
                        <a:pt x="42" y="87"/>
                      </a:cubicBezTo>
                      <a:cubicBezTo>
                        <a:pt x="87" y="39"/>
                        <a:pt x="87" y="39"/>
                        <a:pt x="87" y="39"/>
                      </a:cubicBezTo>
                      <a:cubicBezTo>
                        <a:pt x="87" y="39"/>
                        <a:pt x="53" y="0"/>
                        <a:pt x="40" y="9"/>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29" name="组合 27">
              <a:extLst>
                <a:ext uri="{FF2B5EF4-FFF2-40B4-BE49-F238E27FC236}">
                  <a16:creationId xmlns:a16="http://schemas.microsoft.com/office/drawing/2014/main" id="{4A8A3D03-27C0-5701-FA8E-51279A837B62}"/>
                </a:ext>
              </a:extLst>
            </p:cNvPr>
            <p:cNvGrpSpPr/>
            <p:nvPr/>
          </p:nvGrpSpPr>
          <p:grpSpPr>
            <a:xfrm>
              <a:off x="2807601" y="2115598"/>
              <a:ext cx="1658594" cy="2409244"/>
              <a:chOff x="3726446" y="3646232"/>
              <a:chExt cx="2211075" cy="3211768"/>
            </a:xfrm>
          </p:grpSpPr>
          <p:grpSp>
            <p:nvGrpSpPr>
              <p:cNvPr id="30" name="组合 28">
                <a:extLst>
                  <a:ext uri="{FF2B5EF4-FFF2-40B4-BE49-F238E27FC236}">
                    <a16:creationId xmlns:a16="http://schemas.microsoft.com/office/drawing/2014/main" id="{4718CA14-FC76-A53D-2DB6-6FB348C60217}"/>
                  </a:ext>
                </a:extLst>
              </p:cNvPr>
              <p:cNvGrpSpPr/>
              <p:nvPr/>
            </p:nvGrpSpPr>
            <p:grpSpPr>
              <a:xfrm>
                <a:off x="3726446" y="3646232"/>
                <a:ext cx="2211075" cy="3211768"/>
                <a:chOff x="3726446" y="3646232"/>
                <a:chExt cx="2211075" cy="3211768"/>
              </a:xfrm>
            </p:grpSpPr>
            <p:sp>
              <p:nvSpPr>
                <p:cNvPr id="37" name="Freeform 6">
                  <a:extLst>
                    <a:ext uri="{FF2B5EF4-FFF2-40B4-BE49-F238E27FC236}">
                      <a16:creationId xmlns:a16="http://schemas.microsoft.com/office/drawing/2014/main" id="{25A81A2D-F122-7A98-62D4-2CB307F3C7BF}"/>
                    </a:ext>
                  </a:extLst>
                </p:cNvPr>
                <p:cNvSpPr/>
                <p:nvPr/>
              </p:nvSpPr>
              <p:spPr bwMode="auto">
                <a:xfrm>
                  <a:off x="3726446" y="4032173"/>
                  <a:ext cx="1079341" cy="2825827"/>
                </a:xfrm>
                <a:custGeom>
                  <a:avLst/>
                  <a:gdLst>
                    <a:gd name="T0" fmla="*/ 553 w 598"/>
                    <a:gd name="T1" fmla="*/ 619 h 1564"/>
                    <a:gd name="T2" fmla="*/ 479 w 598"/>
                    <a:gd name="T3" fmla="*/ 443 h 1564"/>
                    <a:gd name="T4" fmla="*/ 374 w 598"/>
                    <a:gd name="T5" fmla="*/ 297 h 1564"/>
                    <a:gd name="T6" fmla="*/ 348 w 598"/>
                    <a:gd name="T7" fmla="*/ 169 h 1564"/>
                    <a:gd name="T8" fmla="*/ 395 w 598"/>
                    <a:gd name="T9" fmla="*/ 50 h 1564"/>
                    <a:gd name="T10" fmla="*/ 351 w 598"/>
                    <a:gd name="T11" fmla="*/ 0 h 1564"/>
                    <a:gd name="T12" fmla="*/ 230 w 598"/>
                    <a:gd name="T13" fmla="*/ 98 h 1564"/>
                    <a:gd name="T14" fmla="*/ 126 w 598"/>
                    <a:gd name="T15" fmla="*/ 235 h 1564"/>
                    <a:gd name="T16" fmla="*/ 50 w 598"/>
                    <a:gd name="T17" fmla="*/ 372 h 1564"/>
                    <a:gd name="T18" fmla="*/ 83 w 598"/>
                    <a:gd name="T19" fmla="*/ 530 h 1564"/>
                    <a:gd name="T20" fmla="*/ 183 w 598"/>
                    <a:gd name="T21" fmla="*/ 892 h 1564"/>
                    <a:gd name="T22" fmla="*/ 182 w 598"/>
                    <a:gd name="T23" fmla="*/ 1131 h 1564"/>
                    <a:gd name="T24" fmla="*/ 150 w 598"/>
                    <a:gd name="T25" fmla="*/ 1242 h 1564"/>
                    <a:gd name="T26" fmla="*/ 146 w 598"/>
                    <a:gd name="T27" fmla="*/ 1261 h 1564"/>
                    <a:gd name="T28" fmla="*/ 0 w 598"/>
                    <a:gd name="T29" fmla="*/ 1564 h 1564"/>
                    <a:gd name="T30" fmla="*/ 355 w 598"/>
                    <a:gd name="T31" fmla="*/ 1564 h 1564"/>
                    <a:gd name="T32" fmla="*/ 444 w 598"/>
                    <a:gd name="T33" fmla="*/ 1273 h 1564"/>
                    <a:gd name="T34" fmla="*/ 439 w 598"/>
                    <a:gd name="T35" fmla="*/ 1273 h 1564"/>
                    <a:gd name="T36" fmla="*/ 452 w 598"/>
                    <a:gd name="T37" fmla="*/ 1241 h 1564"/>
                    <a:gd name="T38" fmla="*/ 488 w 598"/>
                    <a:gd name="T39" fmla="*/ 1108 h 1564"/>
                    <a:gd name="T40" fmla="*/ 559 w 598"/>
                    <a:gd name="T41" fmla="*/ 947 h 1564"/>
                    <a:gd name="T42" fmla="*/ 598 w 598"/>
                    <a:gd name="T43" fmla="*/ 807 h 1564"/>
                    <a:gd name="T44" fmla="*/ 553 w 598"/>
                    <a:gd name="T45" fmla="*/ 619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8" h="1564">
                      <a:moveTo>
                        <a:pt x="553" y="619"/>
                      </a:moveTo>
                      <a:cubicBezTo>
                        <a:pt x="528" y="570"/>
                        <a:pt x="495" y="491"/>
                        <a:pt x="479" y="443"/>
                      </a:cubicBezTo>
                      <a:cubicBezTo>
                        <a:pt x="462" y="396"/>
                        <a:pt x="415" y="330"/>
                        <a:pt x="374" y="297"/>
                      </a:cubicBezTo>
                      <a:cubicBezTo>
                        <a:pt x="333" y="265"/>
                        <a:pt x="321" y="207"/>
                        <a:pt x="348" y="169"/>
                      </a:cubicBezTo>
                      <a:cubicBezTo>
                        <a:pt x="374" y="132"/>
                        <a:pt x="395" y="78"/>
                        <a:pt x="395" y="50"/>
                      </a:cubicBezTo>
                      <a:cubicBezTo>
                        <a:pt x="395" y="22"/>
                        <a:pt x="375" y="0"/>
                        <a:pt x="351" y="0"/>
                      </a:cubicBezTo>
                      <a:cubicBezTo>
                        <a:pt x="326" y="0"/>
                        <a:pt x="272" y="44"/>
                        <a:pt x="230" y="98"/>
                      </a:cubicBezTo>
                      <a:cubicBezTo>
                        <a:pt x="126" y="235"/>
                        <a:pt x="126" y="235"/>
                        <a:pt x="126" y="235"/>
                      </a:cubicBezTo>
                      <a:cubicBezTo>
                        <a:pt x="84" y="289"/>
                        <a:pt x="50" y="351"/>
                        <a:pt x="50" y="372"/>
                      </a:cubicBezTo>
                      <a:cubicBezTo>
                        <a:pt x="50" y="393"/>
                        <a:pt x="65" y="464"/>
                        <a:pt x="83" y="530"/>
                      </a:cubicBezTo>
                      <a:cubicBezTo>
                        <a:pt x="183" y="892"/>
                        <a:pt x="183" y="892"/>
                        <a:pt x="183" y="892"/>
                      </a:cubicBezTo>
                      <a:cubicBezTo>
                        <a:pt x="202" y="958"/>
                        <a:pt x="201" y="1066"/>
                        <a:pt x="182" y="1131"/>
                      </a:cubicBezTo>
                      <a:cubicBezTo>
                        <a:pt x="150" y="1242"/>
                        <a:pt x="150" y="1242"/>
                        <a:pt x="150" y="1242"/>
                      </a:cubicBezTo>
                      <a:cubicBezTo>
                        <a:pt x="148" y="1248"/>
                        <a:pt x="147" y="1255"/>
                        <a:pt x="146" y="1261"/>
                      </a:cubicBezTo>
                      <a:cubicBezTo>
                        <a:pt x="0" y="1564"/>
                        <a:pt x="0" y="1564"/>
                        <a:pt x="0" y="1564"/>
                      </a:cubicBezTo>
                      <a:cubicBezTo>
                        <a:pt x="355" y="1564"/>
                        <a:pt x="355" y="1564"/>
                        <a:pt x="355" y="1564"/>
                      </a:cubicBezTo>
                      <a:cubicBezTo>
                        <a:pt x="444" y="1273"/>
                        <a:pt x="444" y="1273"/>
                        <a:pt x="444" y="1273"/>
                      </a:cubicBezTo>
                      <a:cubicBezTo>
                        <a:pt x="439" y="1273"/>
                        <a:pt x="439" y="1273"/>
                        <a:pt x="439" y="1273"/>
                      </a:cubicBezTo>
                      <a:cubicBezTo>
                        <a:pt x="444" y="1263"/>
                        <a:pt x="449" y="1252"/>
                        <a:pt x="452" y="1241"/>
                      </a:cubicBezTo>
                      <a:cubicBezTo>
                        <a:pt x="488" y="1108"/>
                        <a:pt x="488" y="1108"/>
                        <a:pt x="488" y="1108"/>
                      </a:cubicBezTo>
                      <a:cubicBezTo>
                        <a:pt x="506" y="1042"/>
                        <a:pt x="538" y="969"/>
                        <a:pt x="559" y="947"/>
                      </a:cubicBezTo>
                      <a:cubicBezTo>
                        <a:pt x="580" y="924"/>
                        <a:pt x="598" y="861"/>
                        <a:pt x="598" y="807"/>
                      </a:cubicBezTo>
                      <a:cubicBezTo>
                        <a:pt x="598" y="753"/>
                        <a:pt x="578" y="668"/>
                        <a:pt x="553" y="619"/>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8" name="组合 36">
                  <a:extLst>
                    <a:ext uri="{FF2B5EF4-FFF2-40B4-BE49-F238E27FC236}">
                      <a16:creationId xmlns:a16="http://schemas.microsoft.com/office/drawing/2014/main" id="{6A0AE3CA-057B-A893-1A64-D8EB16A11B0E}"/>
                    </a:ext>
                  </a:extLst>
                </p:cNvPr>
                <p:cNvGrpSpPr/>
                <p:nvPr/>
              </p:nvGrpSpPr>
              <p:grpSpPr>
                <a:xfrm>
                  <a:off x="4159746" y="3646232"/>
                  <a:ext cx="1777775" cy="1777775"/>
                  <a:chOff x="4159746" y="3646232"/>
                  <a:chExt cx="1777775" cy="1777775"/>
                </a:xfrm>
              </p:grpSpPr>
              <p:sp>
                <p:nvSpPr>
                  <p:cNvPr id="39" name="泪滴形 39">
                    <a:extLst>
                      <a:ext uri="{FF2B5EF4-FFF2-40B4-BE49-F238E27FC236}">
                        <a16:creationId xmlns:a16="http://schemas.microsoft.com/office/drawing/2014/main" id="{ECF586DB-F8BE-E30D-CF2B-0DACBBA6E312}"/>
                      </a:ext>
                    </a:extLst>
                  </p:cNvPr>
                  <p:cNvSpPr/>
                  <p:nvPr/>
                </p:nvSpPr>
                <p:spPr>
                  <a:xfrm rot="16200000" flipV="1">
                    <a:off x="4159746" y="3646232"/>
                    <a:ext cx="1777775" cy="1777775"/>
                  </a:xfrm>
                  <a:prstGeom prst="teardrop">
                    <a:avLst/>
                  </a:prstGeom>
                  <a:solidFill>
                    <a:srgbClr val="A1BE7C"/>
                  </a:solidFill>
                  <a:ln w="12700" cap="flat" cmpd="sng" algn="ctr">
                    <a:no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0" name="文本框 40">
                    <a:extLst>
                      <a:ext uri="{FF2B5EF4-FFF2-40B4-BE49-F238E27FC236}">
                        <a16:creationId xmlns:a16="http://schemas.microsoft.com/office/drawing/2014/main" id="{2A44EAA5-6001-3331-9A79-8A9A8C5E4F26}"/>
                      </a:ext>
                    </a:extLst>
                  </p:cNvPr>
                  <p:cNvSpPr txBox="1"/>
                  <p:nvPr/>
                </p:nvSpPr>
                <p:spPr>
                  <a:xfrm>
                    <a:off x="4322228" y="3993386"/>
                    <a:ext cx="1312603" cy="529984"/>
                  </a:xfrm>
                  <a:prstGeom prst="rect">
                    <a:avLst/>
                  </a:prstGeom>
                  <a:noFill/>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prstClr val="black"/>
                        </a:solidFill>
                        <a:effectLst/>
                        <a:uLnTx/>
                        <a:uFillTx/>
                        <a:latin typeface="Calibri"/>
                        <a:ea typeface="微软雅黑"/>
                        <a:cs typeface="+mn-cs"/>
                      </a:rPr>
                      <a:t>BƯỚC 3</a:t>
                    </a:r>
                    <a:endParaRPr kumimoji="0" lang="zh-CN" altLang="en-US" sz="2400" b="1" i="0" u="none" strike="noStrike" kern="0" cap="none" spc="0" normalizeH="0" baseline="0" noProof="0" dirty="0">
                      <a:ln>
                        <a:noFill/>
                      </a:ln>
                      <a:solidFill>
                        <a:prstClr val="black"/>
                      </a:solidFill>
                      <a:effectLst/>
                      <a:uLnTx/>
                      <a:uFillTx/>
                      <a:latin typeface="Calibri"/>
                      <a:ea typeface="微软雅黑"/>
                      <a:cs typeface="+mn-cs"/>
                    </a:endParaRPr>
                  </a:p>
                </p:txBody>
              </p:sp>
            </p:grpSp>
          </p:grpSp>
          <p:grpSp>
            <p:nvGrpSpPr>
              <p:cNvPr id="31" name="组合 29">
                <a:extLst>
                  <a:ext uri="{FF2B5EF4-FFF2-40B4-BE49-F238E27FC236}">
                    <a16:creationId xmlns:a16="http://schemas.microsoft.com/office/drawing/2014/main" id="{CF9393C0-2D06-600D-6286-0E68400F72FA}"/>
                  </a:ext>
                </a:extLst>
              </p:cNvPr>
              <p:cNvGrpSpPr/>
              <p:nvPr/>
            </p:nvGrpSpPr>
            <p:grpSpPr>
              <a:xfrm>
                <a:off x="3762322" y="4334449"/>
                <a:ext cx="1083157" cy="1557183"/>
                <a:chOff x="3762322" y="4334449"/>
                <a:chExt cx="1083157" cy="1557183"/>
              </a:xfrm>
            </p:grpSpPr>
            <p:sp>
              <p:nvSpPr>
                <p:cNvPr id="32" name="Freeform 12">
                  <a:extLst>
                    <a:ext uri="{FF2B5EF4-FFF2-40B4-BE49-F238E27FC236}">
                      <a16:creationId xmlns:a16="http://schemas.microsoft.com/office/drawing/2014/main" id="{FFCACC50-3D1A-C481-ABA7-72B6C4A5EBA7}"/>
                    </a:ext>
                  </a:extLst>
                </p:cNvPr>
                <p:cNvSpPr/>
                <p:nvPr/>
              </p:nvSpPr>
              <p:spPr bwMode="auto">
                <a:xfrm>
                  <a:off x="3762322" y="4548944"/>
                  <a:ext cx="162588" cy="401509"/>
                </a:xfrm>
                <a:custGeom>
                  <a:avLst/>
                  <a:gdLst>
                    <a:gd name="T0" fmla="*/ 90 w 90"/>
                    <a:gd name="T1" fmla="*/ 0 h 222"/>
                    <a:gd name="T2" fmla="*/ 73 w 90"/>
                    <a:gd name="T3" fmla="*/ 222 h 222"/>
                    <a:gd name="T4" fmla="*/ 90 w 90"/>
                    <a:gd name="T5" fmla="*/ 0 h 222"/>
                  </a:gdLst>
                  <a:ahLst/>
                  <a:cxnLst>
                    <a:cxn ang="0">
                      <a:pos x="T0" y="T1"/>
                    </a:cxn>
                    <a:cxn ang="0">
                      <a:pos x="T2" y="T3"/>
                    </a:cxn>
                    <a:cxn ang="0">
                      <a:pos x="T4" y="T5"/>
                    </a:cxn>
                  </a:cxnLst>
                  <a:rect l="0" t="0" r="r" b="b"/>
                  <a:pathLst>
                    <a:path w="90" h="222">
                      <a:moveTo>
                        <a:pt x="90" y="0"/>
                      </a:moveTo>
                      <a:cubicBezTo>
                        <a:pt x="90" y="0"/>
                        <a:pt x="0" y="68"/>
                        <a:pt x="73" y="222"/>
                      </a:cubicBezTo>
                      <a:cubicBezTo>
                        <a:pt x="73" y="222"/>
                        <a:pt x="24" y="74"/>
                        <a:pt x="90" y="0"/>
                      </a:cubicBezTo>
                      <a:close/>
                    </a:path>
                  </a:pathLst>
                </a:custGeom>
                <a:solidFill>
                  <a:srgbClr val="F3DABC"/>
                </a:solid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3" name="组合 31">
                  <a:extLst>
                    <a:ext uri="{FF2B5EF4-FFF2-40B4-BE49-F238E27FC236}">
                      <a16:creationId xmlns:a16="http://schemas.microsoft.com/office/drawing/2014/main" id="{FC35E067-6CD8-D3C6-5D88-FD039376AD3D}"/>
                    </a:ext>
                  </a:extLst>
                </p:cNvPr>
                <p:cNvGrpSpPr/>
                <p:nvPr/>
              </p:nvGrpSpPr>
              <p:grpSpPr>
                <a:xfrm>
                  <a:off x="4024142" y="4334449"/>
                  <a:ext cx="821337" cy="1557183"/>
                  <a:chOff x="4024142" y="4334449"/>
                  <a:chExt cx="821337" cy="1557183"/>
                </a:xfrm>
              </p:grpSpPr>
              <p:sp>
                <p:nvSpPr>
                  <p:cNvPr id="35" name="Freeform 11">
                    <a:extLst>
                      <a:ext uri="{FF2B5EF4-FFF2-40B4-BE49-F238E27FC236}">
                        <a16:creationId xmlns:a16="http://schemas.microsoft.com/office/drawing/2014/main" id="{2C1D21A8-DC47-1A7B-EB72-66420941E236}"/>
                      </a:ext>
                    </a:extLst>
                  </p:cNvPr>
                  <p:cNvSpPr/>
                  <p:nvPr/>
                </p:nvSpPr>
                <p:spPr bwMode="auto">
                  <a:xfrm>
                    <a:off x="4204287" y="5492413"/>
                    <a:ext cx="408379" cy="399219"/>
                  </a:xfrm>
                  <a:custGeom>
                    <a:avLst/>
                    <a:gdLst>
                      <a:gd name="T0" fmla="*/ 226 w 226"/>
                      <a:gd name="T1" fmla="*/ 149 h 221"/>
                      <a:gd name="T2" fmla="*/ 32 w 226"/>
                      <a:gd name="T3" fmla="*/ 0 h 221"/>
                      <a:gd name="T4" fmla="*/ 226 w 226"/>
                      <a:gd name="T5" fmla="*/ 149 h 221"/>
                    </a:gdLst>
                    <a:ahLst/>
                    <a:cxnLst>
                      <a:cxn ang="0">
                        <a:pos x="T0" y="T1"/>
                      </a:cxn>
                      <a:cxn ang="0">
                        <a:pos x="T2" y="T3"/>
                      </a:cxn>
                      <a:cxn ang="0">
                        <a:pos x="T4" y="T5"/>
                      </a:cxn>
                    </a:cxnLst>
                    <a:rect l="0" t="0" r="r" b="b"/>
                    <a:pathLst>
                      <a:path w="226" h="221">
                        <a:moveTo>
                          <a:pt x="226" y="149"/>
                        </a:moveTo>
                        <a:cubicBezTo>
                          <a:pt x="226" y="149"/>
                          <a:pt x="45" y="190"/>
                          <a:pt x="32" y="0"/>
                        </a:cubicBezTo>
                        <a:cubicBezTo>
                          <a:pt x="32" y="0"/>
                          <a:pt x="0" y="221"/>
                          <a:pt x="226" y="149"/>
                        </a:cubicBezTo>
                        <a:close/>
                      </a:path>
                    </a:pathLst>
                  </a:custGeom>
                  <a:solidFill>
                    <a:srgbClr val="FCE0C6"/>
                  </a:solid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6" name="Freeform 8">
                    <a:extLst>
                      <a:ext uri="{FF2B5EF4-FFF2-40B4-BE49-F238E27FC236}">
                        <a16:creationId xmlns:a16="http://schemas.microsoft.com/office/drawing/2014/main" id="{AD939D1E-22FA-A0D6-3343-A4EE24171255}"/>
                      </a:ext>
                    </a:extLst>
                  </p:cNvPr>
                  <p:cNvSpPr/>
                  <p:nvPr/>
                </p:nvSpPr>
                <p:spPr bwMode="auto">
                  <a:xfrm>
                    <a:off x="4024142" y="4334449"/>
                    <a:ext cx="821337" cy="875533"/>
                  </a:xfrm>
                  <a:custGeom>
                    <a:avLst/>
                    <a:gdLst>
                      <a:gd name="T0" fmla="*/ 41 w 455"/>
                      <a:gd name="T1" fmla="*/ 458 h 485"/>
                      <a:gd name="T2" fmla="*/ 55 w 455"/>
                      <a:gd name="T3" fmla="*/ 325 h 485"/>
                      <a:gd name="T4" fmla="*/ 61 w 455"/>
                      <a:gd name="T5" fmla="*/ 319 h 485"/>
                      <a:gd name="T6" fmla="*/ 235 w 455"/>
                      <a:gd name="T7" fmla="*/ 141 h 485"/>
                      <a:gd name="T8" fmla="*/ 303 w 455"/>
                      <a:gd name="T9" fmla="*/ 70 h 485"/>
                      <a:gd name="T10" fmla="*/ 432 w 455"/>
                      <a:gd name="T11" fmla="*/ 24 h 485"/>
                      <a:gd name="T12" fmla="*/ 431 w 455"/>
                      <a:gd name="T13" fmla="*/ 138 h 485"/>
                      <a:gd name="T14" fmla="*/ 321 w 455"/>
                      <a:gd name="T15" fmla="*/ 259 h 485"/>
                      <a:gd name="T16" fmla="*/ 233 w 455"/>
                      <a:gd name="T17" fmla="*/ 367 h 485"/>
                      <a:gd name="T18" fmla="*/ 163 w 455"/>
                      <a:gd name="T19" fmla="*/ 464 h 485"/>
                      <a:gd name="T20" fmla="*/ 41 w 455"/>
                      <a:gd name="T21" fmla="*/ 45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5">
                        <a:moveTo>
                          <a:pt x="41" y="458"/>
                        </a:moveTo>
                        <a:cubicBezTo>
                          <a:pt x="0" y="433"/>
                          <a:pt x="7" y="373"/>
                          <a:pt x="55" y="325"/>
                        </a:cubicBezTo>
                        <a:cubicBezTo>
                          <a:pt x="61" y="319"/>
                          <a:pt x="61" y="319"/>
                          <a:pt x="61" y="319"/>
                        </a:cubicBezTo>
                        <a:cubicBezTo>
                          <a:pt x="110" y="271"/>
                          <a:pt x="188" y="191"/>
                          <a:pt x="235" y="141"/>
                        </a:cubicBezTo>
                        <a:cubicBezTo>
                          <a:pt x="303" y="70"/>
                          <a:pt x="303" y="70"/>
                          <a:pt x="303" y="70"/>
                        </a:cubicBezTo>
                        <a:cubicBezTo>
                          <a:pt x="350" y="21"/>
                          <a:pt x="408" y="0"/>
                          <a:pt x="432" y="24"/>
                        </a:cubicBezTo>
                        <a:cubicBezTo>
                          <a:pt x="455" y="48"/>
                          <a:pt x="455" y="100"/>
                          <a:pt x="431" y="138"/>
                        </a:cubicBezTo>
                        <a:cubicBezTo>
                          <a:pt x="407" y="177"/>
                          <a:pt x="358" y="232"/>
                          <a:pt x="321" y="259"/>
                        </a:cubicBezTo>
                        <a:cubicBezTo>
                          <a:pt x="285" y="287"/>
                          <a:pt x="245" y="336"/>
                          <a:pt x="233" y="367"/>
                        </a:cubicBezTo>
                        <a:cubicBezTo>
                          <a:pt x="222" y="398"/>
                          <a:pt x="190" y="442"/>
                          <a:pt x="163" y="464"/>
                        </a:cubicBezTo>
                        <a:cubicBezTo>
                          <a:pt x="136" y="485"/>
                          <a:pt x="81" y="483"/>
                          <a:pt x="41" y="458"/>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4" name="Freeform 10">
                  <a:extLst>
                    <a:ext uri="{FF2B5EF4-FFF2-40B4-BE49-F238E27FC236}">
                      <a16:creationId xmlns:a16="http://schemas.microsoft.com/office/drawing/2014/main" id="{9B114B3B-0D6C-F6D0-11EF-7AFEA04B8CE9}"/>
                    </a:ext>
                  </a:extLst>
                </p:cNvPr>
                <p:cNvSpPr/>
                <p:nvPr/>
              </p:nvSpPr>
              <p:spPr bwMode="auto">
                <a:xfrm>
                  <a:off x="4634039" y="4375669"/>
                  <a:ext cx="155718" cy="164115"/>
                </a:xfrm>
                <a:custGeom>
                  <a:avLst/>
                  <a:gdLst>
                    <a:gd name="T0" fmla="*/ 51 w 86"/>
                    <a:gd name="T1" fmla="*/ 12 h 91"/>
                    <a:gd name="T2" fmla="*/ 77 w 86"/>
                    <a:gd name="T3" fmla="*/ 62 h 91"/>
                    <a:gd name="T4" fmla="*/ 35 w 86"/>
                    <a:gd name="T5" fmla="*/ 88 h 91"/>
                    <a:gd name="T6" fmla="*/ 0 w 86"/>
                    <a:gd name="T7" fmla="*/ 33 h 91"/>
                    <a:gd name="T8" fmla="*/ 51 w 86"/>
                    <a:gd name="T9" fmla="*/ 12 h 91"/>
                  </a:gdLst>
                  <a:ahLst/>
                  <a:cxnLst>
                    <a:cxn ang="0">
                      <a:pos x="T0" y="T1"/>
                    </a:cxn>
                    <a:cxn ang="0">
                      <a:pos x="T2" y="T3"/>
                    </a:cxn>
                    <a:cxn ang="0">
                      <a:pos x="T4" y="T5"/>
                    </a:cxn>
                    <a:cxn ang="0">
                      <a:pos x="T6" y="T7"/>
                    </a:cxn>
                    <a:cxn ang="0">
                      <a:pos x="T8" y="T9"/>
                    </a:cxn>
                  </a:cxnLst>
                  <a:rect l="0" t="0" r="r" b="b"/>
                  <a:pathLst>
                    <a:path w="86" h="91">
                      <a:moveTo>
                        <a:pt x="51" y="12"/>
                      </a:moveTo>
                      <a:cubicBezTo>
                        <a:pt x="51" y="12"/>
                        <a:pt x="86" y="42"/>
                        <a:pt x="77" y="62"/>
                      </a:cubicBezTo>
                      <a:cubicBezTo>
                        <a:pt x="77" y="62"/>
                        <a:pt x="56" y="91"/>
                        <a:pt x="35" y="88"/>
                      </a:cubicBezTo>
                      <a:cubicBezTo>
                        <a:pt x="0" y="33"/>
                        <a:pt x="0" y="33"/>
                        <a:pt x="0" y="33"/>
                      </a:cubicBezTo>
                      <a:cubicBezTo>
                        <a:pt x="0" y="33"/>
                        <a:pt x="40" y="0"/>
                        <a:pt x="51" y="12"/>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sp>
        <p:nvSpPr>
          <p:cNvPr id="43" name="TextBox 42">
            <a:extLst>
              <a:ext uri="{FF2B5EF4-FFF2-40B4-BE49-F238E27FC236}">
                <a16:creationId xmlns:a16="http://schemas.microsoft.com/office/drawing/2014/main" id="{8FA840F6-04D0-C7EC-DB7D-AFC8CFB586E8}"/>
              </a:ext>
            </a:extLst>
          </p:cNvPr>
          <p:cNvSpPr txBox="1"/>
          <p:nvPr/>
        </p:nvSpPr>
        <p:spPr>
          <a:xfrm>
            <a:off x="480687" y="1704718"/>
            <a:ext cx="3703577"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Giáo viên giao việc chuẩn bị ở nhà cho học sinh, giáo viên gợi ý học sinh chuẩn bị bằng nhiều dạng nghệ thuật khác nhau.</a:t>
            </a:r>
            <a:endParaRPr kumimoji="0" lang="en-US" sz="3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5" name="TextBox 44">
            <a:extLst>
              <a:ext uri="{FF2B5EF4-FFF2-40B4-BE49-F238E27FC236}">
                <a16:creationId xmlns:a16="http://schemas.microsoft.com/office/drawing/2014/main" id="{896A79AC-FBA8-4B78-4D24-6BB9D0CBD9F9}"/>
              </a:ext>
            </a:extLst>
          </p:cNvPr>
          <p:cNvSpPr txBox="1"/>
          <p:nvPr/>
        </p:nvSpPr>
        <p:spPr>
          <a:xfrm>
            <a:off x="7577862" y="1919050"/>
            <a:ext cx="353561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Tổ chức cho học sinh kết nhóm nghệ thuật để cùng chia sẻ tác phẩm nghệ thuật của mình.</a:t>
            </a:r>
          </a:p>
        </p:txBody>
      </p:sp>
      <p:sp>
        <p:nvSpPr>
          <p:cNvPr id="47" name="TextBox 46">
            <a:extLst>
              <a:ext uri="{FF2B5EF4-FFF2-40B4-BE49-F238E27FC236}">
                <a16:creationId xmlns:a16="http://schemas.microsoft.com/office/drawing/2014/main" id="{E3359C81-13EC-6ED7-E3B6-4D86AC180D79}"/>
              </a:ext>
            </a:extLst>
          </p:cNvPr>
          <p:cNvSpPr txBox="1"/>
          <p:nvPr/>
        </p:nvSpPr>
        <p:spPr>
          <a:xfrm>
            <a:off x="591690" y="4041652"/>
            <a:ext cx="299284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Học sinh trình bày trước lớp các tác phẩm nghệ thuật của nhóm nghệ thuật.</a:t>
            </a:r>
          </a:p>
        </p:txBody>
      </p:sp>
      <p:sp>
        <p:nvSpPr>
          <p:cNvPr id="49" name="TextBox 48">
            <a:extLst>
              <a:ext uri="{FF2B5EF4-FFF2-40B4-BE49-F238E27FC236}">
                <a16:creationId xmlns:a16="http://schemas.microsoft.com/office/drawing/2014/main" id="{9C9134CB-9733-06F4-B216-6CD624971D81}"/>
              </a:ext>
            </a:extLst>
          </p:cNvPr>
          <p:cNvSpPr txBox="1"/>
          <p:nvPr/>
        </p:nvSpPr>
        <p:spPr>
          <a:xfrm>
            <a:off x="8001813" y="3891882"/>
            <a:ext cx="3199117" cy="1339662"/>
          </a:xfrm>
          <a:prstGeom prst="rect">
            <a:avLst/>
          </a:prstGeom>
          <a:noFill/>
        </p:spPr>
        <p:txBody>
          <a:bodyPr wrap="square">
            <a:spAutoFit/>
          </a:bodyPr>
          <a:lstStyle/>
          <a:p>
            <a:pPr marL="0" marR="0" lvl="0" indent="360045" algn="ctr" defTabSz="914400" rtl="0" eaLnBrk="1" fontAlgn="auto" latinLnBrk="0" hangingPunct="1">
              <a:lnSpc>
                <a:spcPct val="115000"/>
              </a:lnSpc>
              <a:spcBef>
                <a:spcPts val="600"/>
              </a:spcBef>
              <a:spcAft>
                <a:spcPts val="60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Học sinh bầu chọn các tác phẩm nghệ thuật mình yêu thích.</a:t>
            </a:r>
          </a:p>
        </p:txBody>
      </p:sp>
    </p:spTree>
    <p:extLst>
      <p:ext uri="{BB962C8B-B14F-4D97-AF65-F5344CB8AC3E}">
        <p14:creationId xmlns:p14="http://schemas.microsoft.com/office/powerpoint/2010/main" val="384793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3" grpId="0"/>
      <p:bldP spid="45" grpId="0"/>
      <p:bldP spid="47" grpId="0"/>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6" name="TextBox 5">
            <a:extLst>
              <a:ext uri="{FF2B5EF4-FFF2-40B4-BE49-F238E27FC236}">
                <a16:creationId xmlns:a16="http://schemas.microsoft.com/office/drawing/2014/main" id="{E0407FBA-297D-8774-505A-5E36ED621EAF}"/>
              </a:ext>
            </a:extLst>
          </p:cNvPr>
          <p:cNvSpPr txBox="1"/>
          <p:nvPr/>
        </p:nvSpPr>
        <p:spPr>
          <a:xfrm>
            <a:off x="1278193" y="415290"/>
            <a:ext cx="10186220" cy="1165063"/>
          </a:xfrm>
          <a:prstGeom prst="rect">
            <a:avLst/>
          </a:prstGeom>
          <a:noFill/>
        </p:spPr>
        <p:txBody>
          <a:bodyPr wrap="square">
            <a:spAutoFit/>
          </a:bodyPr>
          <a:lstStyle/>
          <a:p>
            <a:pPr marL="0" marR="0" lvl="0" indent="450215" algn="just" defTabSz="914400" rtl="0" eaLnBrk="1" fontAlgn="auto" latinLnBrk="0" hangingPunct="1">
              <a:lnSpc>
                <a:spcPct val="13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4. 6. </a:t>
            </a:r>
            <a:r>
              <a:rPr kumimoji="0" lang="en-US" sz="2800" b="1" i="0" u="none" strike="noStrike" kern="1200" cap="none" spc="0" normalizeH="0" baseline="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Biện</a:t>
            </a:r>
            <a:r>
              <a:rPr kumimoji="0" lang="en-US" sz="2800" b="1" i="0" u="none" strike="noStrike" kern="120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pháp</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6: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Tích</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cực</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sử</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dụng</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đồ</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dùng</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dạy</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học</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ứng</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dụng</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nghệ</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dạy</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học</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Freeform 2">
            <a:extLst>
              <a:ext uri="{FF2B5EF4-FFF2-40B4-BE49-F238E27FC236}">
                <a16:creationId xmlns:a16="http://schemas.microsoft.com/office/drawing/2014/main" id="{EA864F2A-67A4-99A8-921D-7FA1F8F18BBB}"/>
              </a:ext>
            </a:extLst>
          </p:cNvPr>
          <p:cNvSpPr/>
          <p:nvPr/>
        </p:nvSpPr>
        <p:spPr>
          <a:xfrm>
            <a:off x="4830699" y="3243417"/>
            <a:ext cx="2530602" cy="4114800"/>
          </a:xfrm>
          <a:custGeom>
            <a:avLst/>
            <a:gdLst/>
            <a:ahLst/>
            <a:cxnLst/>
            <a:rect l="l" t="t" r="r" b="b"/>
            <a:pathLst>
              <a:path w="2530602" h="4114800">
                <a:moveTo>
                  <a:pt x="0" y="0"/>
                </a:moveTo>
                <a:lnTo>
                  <a:pt x="2530602" y="0"/>
                </a:lnTo>
                <a:lnTo>
                  <a:pt x="2530602"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 name="Rectangle 2">
            <a:extLst>
              <a:ext uri="{FF2B5EF4-FFF2-40B4-BE49-F238E27FC236}">
                <a16:creationId xmlns:a16="http://schemas.microsoft.com/office/drawing/2014/main" id="{DC63DEA9-F777-03D1-2536-8D8326733BEB}"/>
              </a:ext>
            </a:extLst>
          </p:cNvPr>
          <p:cNvSpPr/>
          <p:nvPr/>
        </p:nvSpPr>
        <p:spPr>
          <a:xfrm>
            <a:off x="714487" y="2163098"/>
            <a:ext cx="4116212" cy="3854244"/>
          </a:xfrm>
          <a:prstGeom prst="rect">
            <a:avLst/>
          </a:prstGeom>
          <a:solidFill>
            <a:schemeClr val="accent2">
              <a:lumMod val="20000"/>
              <a:lumOff val="80000"/>
            </a:schemeClr>
          </a:solidFill>
          <a:ln w="38100">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a:ea typeface="微软雅黑"/>
                <a:cs typeface="+mn-cs"/>
              </a:rPr>
              <a:t>Ở Tiểu học phần lớn các em rất tò mò, rất hứng thú với đồ dùng trực quan. Chính vì vậy, tôi đã sử dụng đồ dùng trực quan vào bài dạy để thu hút học sinh.</a:t>
            </a:r>
          </a:p>
        </p:txBody>
      </p:sp>
      <p:sp>
        <p:nvSpPr>
          <p:cNvPr id="5" name="Rectangle 4">
            <a:extLst>
              <a:ext uri="{FF2B5EF4-FFF2-40B4-BE49-F238E27FC236}">
                <a16:creationId xmlns:a16="http://schemas.microsoft.com/office/drawing/2014/main" id="{4303AF24-B6B5-7D66-AAA4-2421EBD254CD}"/>
              </a:ext>
            </a:extLst>
          </p:cNvPr>
          <p:cNvSpPr/>
          <p:nvPr/>
        </p:nvSpPr>
        <p:spPr>
          <a:xfrm>
            <a:off x="7444667" y="2079524"/>
            <a:ext cx="4116212" cy="3854244"/>
          </a:xfrm>
          <a:prstGeom prst="rect">
            <a:avLst/>
          </a:prstGeom>
          <a:solidFill>
            <a:schemeClr val="accent4">
              <a:lumMod val="40000"/>
              <a:lumOff val="60000"/>
            </a:schemeClr>
          </a:solidFill>
          <a:ln w="38100">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a:ea typeface="微软雅黑"/>
                <a:cs typeface="+mn-cs"/>
              </a:rPr>
              <a:t>Việc ứng dụng công nghệ thông tin trong dạy học giúp giáo viên nâng cao tính sáng tạo và linh hoạt ; </a:t>
            </a:r>
            <a:r>
              <a:rPr kumimoji="0" lang="vi-VN" sz="2400" b="0" i="0" u="none" strike="noStrike" kern="1200" cap="none" spc="0" normalizeH="0" baseline="0" noProof="0">
                <a:ln>
                  <a:noFill/>
                </a:ln>
                <a:solidFill>
                  <a:prstClr val="black"/>
                </a:solidFill>
                <a:effectLst/>
                <a:uLnTx/>
                <a:uFillTx/>
                <a:latin typeface="Arial"/>
                <a:ea typeface="微软雅黑"/>
                <a:cs typeface="+mn-cs"/>
              </a:rPr>
              <a:t>làm cho học sinh dễ hiểu, dễ tiếp thu hơn.</a:t>
            </a: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3222125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039892" y="80154"/>
            <a:ext cx="886635" cy="1213682"/>
            <a:chOff x="1795522" y="3189767"/>
            <a:chExt cx="886635" cy="1213682"/>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522" y="3189767"/>
              <a:ext cx="521395" cy="777748"/>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024" y="3997517"/>
              <a:ext cx="272133" cy="405932"/>
            </a:xfrm>
            <a:prstGeom prst="rect">
              <a:avLst/>
            </a:prstGeom>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239" y="-111105"/>
            <a:ext cx="1133810" cy="1691266"/>
          </a:xfrm>
          <a:prstGeom prst="rect">
            <a:avLst/>
          </a:prstGeom>
        </p:spPr>
      </p:pic>
      <p:sp>
        <p:nvSpPr>
          <p:cNvPr id="31" name="KSO_Shape"/>
          <p:cNvSpPr/>
          <p:nvPr/>
        </p:nvSpPr>
        <p:spPr bwMode="auto">
          <a:xfrm>
            <a:off x="1931811" y="371189"/>
            <a:ext cx="1905000" cy="10477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3" name="KSO_Shape"/>
          <p:cNvSpPr/>
          <p:nvPr/>
        </p:nvSpPr>
        <p:spPr bwMode="auto">
          <a:xfrm>
            <a:off x="5792591" y="107886"/>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4" name="KSO_Shape"/>
          <p:cNvSpPr/>
          <p:nvPr/>
        </p:nvSpPr>
        <p:spPr bwMode="auto">
          <a:xfrm>
            <a:off x="9599059" y="58399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5" name="KSO_Shape"/>
          <p:cNvSpPr/>
          <p:nvPr/>
        </p:nvSpPr>
        <p:spPr bwMode="auto">
          <a:xfrm>
            <a:off x="132613" y="109402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6" name="KSO_Shape"/>
          <p:cNvSpPr/>
          <p:nvPr/>
        </p:nvSpPr>
        <p:spPr bwMode="auto">
          <a:xfrm>
            <a:off x="7504777" y="715063"/>
            <a:ext cx="1786532" cy="98259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532" y="1514349"/>
            <a:ext cx="1520515" cy="2268101"/>
          </a:xfrm>
          <a:prstGeom prst="rect">
            <a:avLst/>
          </a:prstGeom>
        </p:spPr>
      </p:pic>
      <p:sp>
        <p:nvSpPr>
          <p:cNvPr id="2" name="文本框 16">
            <a:extLst>
              <a:ext uri="{FF2B5EF4-FFF2-40B4-BE49-F238E27FC236}">
                <a16:creationId xmlns:a16="http://schemas.microsoft.com/office/drawing/2014/main" id="{2A739999-FC28-3FD8-4AD8-F166AB3518FA}"/>
              </a:ext>
            </a:extLst>
          </p:cNvPr>
          <p:cNvSpPr txBox="1"/>
          <p:nvPr/>
        </p:nvSpPr>
        <p:spPr>
          <a:xfrm>
            <a:off x="2900691" y="1259175"/>
            <a:ext cx="7924625"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0" normalizeH="0" baseline="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13800" b="0" i="0" u="none" strike="noStrike" kern="1200" cap="none" spc="0" normalizeH="0" baseline="0" noProof="0" dirty="0" err="1">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Kết</a:t>
            </a:r>
            <a:r>
              <a:rPr kumimoji="0" lang="en-US" altLang="zh-CN" sz="13800" b="0" i="0" u="none" strike="noStrike" kern="1200" cap="none" spc="0" normalizeH="0" baseline="0" noProof="0" dirty="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13800" b="0" i="0" u="none" strike="noStrike" kern="1200" cap="none" spc="0" normalizeH="0" baseline="0" noProof="0" dirty="0" err="1">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quả</a:t>
            </a:r>
            <a:r>
              <a:rPr kumimoji="0" lang="en-US" altLang="zh-CN" sz="13800" b="0" i="0" u="none" strike="noStrike" kern="1200" cap="none" spc="0" normalizeH="0" baseline="0" noProof="0" dirty="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13800" b="0" i="0" u="none" strike="noStrike" kern="1200" cap="none" spc="0" normalizeH="0" baseline="0" noProof="0" dirty="0" err="1">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đạt</a:t>
            </a:r>
            <a:r>
              <a:rPr kumimoji="0" lang="en-US" altLang="zh-CN" sz="13800" b="0" i="0" u="none" strike="noStrike" kern="1200" cap="none" spc="0" normalizeH="0" baseline="0" noProof="0" dirty="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 </a:t>
            </a:r>
            <a:r>
              <a:rPr kumimoji="0" lang="en-US" altLang="zh-CN" sz="13800" b="0" i="0" u="none" strike="noStrike" kern="1200" cap="none" spc="0" normalizeH="0" baseline="0" noProof="0" dirty="0" err="1">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được</a:t>
            </a:r>
            <a:endParaRPr kumimoji="0" lang="zh-CN" altLang="en-US" sz="13800" b="0" i="0" u="none" strike="noStrike" kern="1200" cap="none" spc="0" normalizeH="0" baseline="0" noProof="0" dirty="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endParaRPr>
          </a:p>
        </p:txBody>
      </p:sp>
    </p:spTree>
    <p:extLst>
      <p:ext uri="{BB962C8B-B14F-4D97-AF65-F5344CB8AC3E}">
        <p14:creationId xmlns:p14="http://schemas.microsoft.com/office/powerpoint/2010/main" val="2005007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0-#ppt_w/2"/>
                                          </p:val>
                                        </p:tav>
                                        <p:tav tm="100000">
                                          <p:val>
                                            <p:strVal val="#ppt_x"/>
                                          </p:val>
                                        </p:tav>
                                      </p:tavLst>
                                    </p:anim>
                                    <p:anim calcmode="lin" valueType="num">
                                      <p:cBhvr additive="base">
                                        <p:cTn id="8" dur="1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500" fill="hold"/>
                                        <p:tgtEl>
                                          <p:spTgt spid="31"/>
                                        </p:tgtEl>
                                        <p:attrNameLst>
                                          <p:attrName>ppt_x</p:attrName>
                                        </p:attrNameLst>
                                      </p:cBhvr>
                                      <p:tavLst>
                                        <p:tav tm="0">
                                          <p:val>
                                            <p:strVal val="0-#ppt_w/2"/>
                                          </p:val>
                                        </p:tav>
                                        <p:tav tm="100000">
                                          <p:val>
                                            <p:strVal val="#ppt_x"/>
                                          </p:val>
                                        </p:tav>
                                      </p:tavLst>
                                    </p:anim>
                                    <p:anim calcmode="lin" valueType="num">
                                      <p:cBhvr additive="base">
                                        <p:cTn id="12" dur="1500" fill="hold"/>
                                        <p:tgtEl>
                                          <p:spTgt spid="31"/>
                                        </p:tgtEl>
                                        <p:attrNameLst>
                                          <p:attrName>ppt_y</p:attrName>
                                        </p:attrNameLst>
                                      </p:cBhvr>
                                      <p:tavLst>
                                        <p:tav tm="0">
                                          <p:val>
                                            <p:strVal val="#ppt_y"/>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500"/>
                                        <p:tgtEl>
                                          <p:spTgt spid="31"/>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1500" fill="hold"/>
                                        <p:tgtEl>
                                          <p:spTgt spid="33"/>
                                        </p:tgtEl>
                                        <p:attrNameLst>
                                          <p:attrName>ppt_x</p:attrName>
                                        </p:attrNameLst>
                                      </p:cBhvr>
                                      <p:tavLst>
                                        <p:tav tm="0">
                                          <p:val>
                                            <p:strVal val="0-#ppt_w/2"/>
                                          </p:val>
                                        </p:tav>
                                        <p:tav tm="100000">
                                          <p:val>
                                            <p:strVal val="#ppt_x"/>
                                          </p:val>
                                        </p:tav>
                                      </p:tavLst>
                                    </p:anim>
                                    <p:anim calcmode="lin" valueType="num">
                                      <p:cBhvr additive="base">
                                        <p:cTn id="19" dur="1500" fill="hold"/>
                                        <p:tgtEl>
                                          <p:spTgt spid="33"/>
                                        </p:tgtEl>
                                        <p:attrNameLst>
                                          <p:attrName>ppt_y</p:attrName>
                                        </p:attrNameLst>
                                      </p:cBhvr>
                                      <p:tavLst>
                                        <p:tav tm="0">
                                          <p:val>
                                            <p:strVal val="#ppt_y"/>
                                          </p:val>
                                        </p:tav>
                                        <p:tav tm="100000">
                                          <p:val>
                                            <p:strVal val="#ppt_y"/>
                                          </p:val>
                                        </p:tav>
                                      </p:tavLst>
                                    </p:anim>
                                  </p:childTnLst>
                                </p:cTn>
                              </p:par>
                              <p:par>
                                <p:cTn id="20" presetID="10" presetClass="entr" presetSubtype="0" fill="hold" grpId="1"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500"/>
                                        <p:tgtEl>
                                          <p:spTgt spid="33"/>
                                        </p:tgtEl>
                                      </p:cBhvr>
                                    </p:animEffect>
                                  </p:childTnLst>
                                </p:cTn>
                              </p:par>
                              <p:par>
                                <p:cTn id="23" presetID="2" presetClass="entr" presetSubtype="8" fill="hold" grpId="0" nodeType="withEffect">
                                  <p:stCondLst>
                                    <p:cond delay="50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500" fill="hold"/>
                                        <p:tgtEl>
                                          <p:spTgt spid="36"/>
                                        </p:tgtEl>
                                        <p:attrNameLst>
                                          <p:attrName>ppt_x</p:attrName>
                                        </p:attrNameLst>
                                      </p:cBhvr>
                                      <p:tavLst>
                                        <p:tav tm="0">
                                          <p:val>
                                            <p:strVal val="0-#ppt_w/2"/>
                                          </p:val>
                                        </p:tav>
                                        <p:tav tm="100000">
                                          <p:val>
                                            <p:strVal val="#ppt_x"/>
                                          </p:val>
                                        </p:tav>
                                      </p:tavLst>
                                    </p:anim>
                                    <p:anim calcmode="lin" valueType="num">
                                      <p:cBhvr additive="base">
                                        <p:cTn id="26" dur="1500" fill="hold"/>
                                        <p:tgtEl>
                                          <p:spTgt spid="36"/>
                                        </p:tgtEl>
                                        <p:attrNameLst>
                                          <p:attrName>ppt_y</p:attrName>
                                        </p:attrNameLst>
                                      </p:cBhvr>
                                      <p:tavLst>
                                        <p:tav tm="0">
                                          <p:val>
                                            <p:strVal val="#ppt_y"/>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500"/>
                                        <p:tgtEl>
                                          <p:spTgt spid="36"/>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1500" fill="hold"/>
                                        <p:tgtEl>
                                          <p:spTgt spid="34"/>
                                        </p:tgtEl>
                                        <p:attrNameLst>
                                          <p:attrName>ppt_x</p:attrName>
                                        </p:attrNameLst>
                                      </p:cBhvr>
                                      <p:tavLst>
                                        <p:tav tm="0">
                                          <p:val>
                                            <p:strVal val="0-#ppt_w/2"/>
                                          </p:val>
                                        </p:tav>
                                        <p:tav tm="100000">
                                          <p:val>
                                            <p:strVal val="#ppt_x"/>
                                          </p:val>
                                        </p:tav>
                                      </p:tavLst>
                                    </p:anim>
                                    <p:anim calcmode="lin" valueType="num">
                                      <p:cBhvr additive="base">
                                        <p:cTn id="33" dur="1500" fill="hold"/>
                                        <p:tgtEl>
                                          <p:spTgt spid="34"/>
                                        </p:tgtEl>
                                        <p:attrNameLst>
                                          <p:attrName>ppt_y</p:attrName>
                                        </p:attrNameLst>
                                      </p:cBhvr>
                                      <p:tavLst>
                                        <p:tav tm="0">
                                          <p:val>
                                            <p:strVal val="#ppt_y"/>
                                          </p:val>
                                        </p:tav>
                                        <p:tav tm="100000">
                                          <p:val>
                                            <p:strVal val="#ppt_y"/>
                                          </p:val>
                                        </p:tav>
                                      </p:tavLst>
                                    </p:anim>
                                  </p:childTnLst>
                                </p:cTn>
                              </p:par>
                              <p:par>
                                <p:cTn id="34" presetID="10" presetClass="entr" presetSubtype="0" fill="hold" grpId="1"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500"/>
                                        <p:tgtEl>
                                          <p:spTgt spid="3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250"/>
                                        <p:tgtEl>
                                          <p:spTgt spid="35"/>
                                        </p:tgtEl>
                                      </p:cBhvr>
                                    </p:animEffect>
                                  </p:childTnLst>
                                </p:cTn>
                              </p:par>
                              <p:par>
                                <p:cTn id="40" presetID="42" presetClass="entr" presetSubtype="0" fill="hold" nodeType="withEffect">
                                  <p:stCondLst>
                                    <p:cond delay="2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37"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900" decel="100000" fill="hold"/>
                                        <p:tgtEl>
                                          <p:spTgt spid="3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Effect transition="in" filter="fade">
                                      <p:cBhvr>
                                        <p:cTn id="61" dur="1000"/>
                                        <p:tgtEl>
                                          <p:spTgt spid="30"/>
                                        </p:tgtEl>
                                      </p:cBhvr>
                                    </p:animEffect>
                                  </p:childTnLst>
                                </p:cTn>
                              </p:par>
                            </p:childTnLst>
                          </p:cTn>
                        </p:par>
                        <p:par>
                          <p:cTn id="62" fill="hold">
                            <p:stCondLst>
                              <p:cond delay="2500"/>
                            </p:stCondLst>
                            <p:childTnLst>
                              <p:par>
                                <p:cTn id="63" presetID="26" presetClass="emph" presetSubtype="0" fill="hold" nodeType="afterEffect">
                                  <p:stCondLst>
                                    <p:cond delay="0"/>
                                  </p:stCondLst>
                                  <p:childTnLst>
                                    <p:animEffect transition="out" filter="fade">
                                      <p:cBhvr>
                                        <p:cTn id="64" dur="500" tmFilter="0, 0; .2, .5; .8, .5; 1, 0"/>
                                        <p:tgtEl>
                                          <p:spTgt spid="30"/>
                                        </p:tgtEl>
                                      </p:cBhvr>
                                    </p:animEffect>
                                    <p:animScale>
                                      <p:cBhvr>
                                        <p:cTn id="65" dur="250" autoRev="1" fill="hold"/>
                                        <p:tgtEl>
                                          <p:spTgt spid="30"/>
                                        </p:tgtEl>
                                      </p:cBhvr>
                                      <p:by x="105000" y="105000"/>
                                    </p:animScale>
                                  </p:childTnLst>
                                </p:cTn>
                              </p:par>
                            </p:childTnLst>
                          </p:cTn>
                        </p:par>
                        <p:par>
                          <p:cTn id="66" fill="hold">
                            <p:stCondLst>
                              <p:cond delay="3000"/>
                            </p:stCondLst>
                            <p:childTnLst>
                              <p:par>
                                <p:cTn id="67" presetID="26" presetClass="emph" presetSubtype="0" fill="hold" nodeType="afterEffect">
                                  <p:stCondLst>
                                    <p:cond delay="0"/>
                                  </p:stCondLst>
                                  <p:childTnLst>
                                    <p:animEffect transition="out" filter="fade">
                                      <p:cBhvr>
                                        <p:cTn id="68" dur="500" tmFilter="0, 0; .2, .5; .8, .5; 1, 0"/>
                                        <p:tgtEl>
                                          <p:spTgt spid="30"/>
                                        </p:tgtEl>
                                      </p:cBhvr>
                                    </p:animEffect>
                                    <p:animScale>
                                      <p:cBhvr>
                                        <p:cTn id="69" dur="250" autoRev="1" fill="hold"/>
                                        <p:tgtEl>
                                          <p:spTgt spid="30"/>
                                        </p:tgtEl>
                                      </p:cBhvr>
                                      <p:by x="105000" y="105000"/>
                                    </p:animScale>
                                  </p:childTnLst>
                                </p:cTn>
                              </p:par>
                            </p:childTnLst>
                          </p:cTn>
                        </p:par>
                        <p:par>
                          <p:cTn id="70" fill="hold">
                            <p:stCondLst>
                              <p:cond delay="3500"/>
                            </p:stCondLst>
                            <p:childTnLst>
                              <p:par>
                                <p:cTn id="71" presetID="26" presetClass="emph" presetSubtype="0" fill="hold" nodeType="afterEffect">
                                  <p:stCondLst>
                                    <p:cond delay="0"/>
                                  </p:stCondLst>
                                  <p:childTnLst>
                                    <p:animEffect transition="out" filter="fade">
                                      <p:cBhvr>
                                        <p:cTn id="72" dur="500" tmFilter="0, 0; .2, .5; .8, .5; 1, 0"/>
                                        <p:tgtEl>
                                          <p:spTgt spid="30"/>
                                        </p:tgtEl>
                                      </p:cBhvr>
                                    </p:animEffect>
                                    <p:animScale>
                                      <p:cBhvr>
                                        <p:cTn id="73" dur="250" autoRev="1" fill="hold"/>
                                        <p:tgtEl>
                                          <p:spTgt spid="30"/>
                                        </p:tgtEl>
                                      </p:cBhvr>
                                      <p:by x="105000" y="105000"/>
                                    </p:animScale>
                                  </p:childTnLst>
                                </p:cTn>
                              </p:par>
                            </p:childTnLst>
                          </p:cTn>
                        </p:par>
                        <p:par>
                          <p:cTn id="74" fill="hold">
                            <p:stCondLst>
                              <p:cond delay="4000"/>
                            </p:stCondLst>
                            <p:childTnLst>
                              <p:par>
                                <p:cTn id="75" presetID="26" presetClass="emph" presetSubtype="0" fill="hold" nodeType="after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cTn>
                              </p:par>
                            </p:childTnLst>
                          </p:cTn>
                        </p:par>
                        <p:par>
                          <p:cTn id="78" fill="hold">
                            <p:stCondLst>
                              <p:cond delay="4500"/>
                            </p:stCondLst>
                            <p:childTnLst>
                              <p:par>
                                <p:cTn id="79" presetID="26" presetClass="emph" presetSubtype="0" fill="hold" nodeType="afterEffect">
                                  <p:stCondLst>
                                    <p:cond delay="0"/>
                                  </p:stCondLst>
                                  <p:childTnLst>
                                    <p:animEffect transition="out" filter="fade">
                                      <p:cBhvr>
                                        <p:cTn id="80" dur="500" tmFilter="0, 0; .2, .5; .8, .5; 1, 0"/>
                                        <p:tgtEl>
                                          <p:spTgt spid="30"/>
                                        </p:tgtEl>
                                      </p:cBhvr>
                                    </p:animEffect>
                                    <p:animScale>
                                      <p:cBhvr>
                                        <p:cTn id="81" dur="250" autoRev="1" fill="hold"/>
                                        <p:tgtEl>
                                          <p:spTgt spid="30"/>
                                        </p:tgtEl>
                                      </p:cBhvr>
                                      <p:by x="105000" y="105000"/>
                                    </p:animScale>
                                  </p:childTnLst>
                                </p:cTn>
                              </p:par>
                            </p:childTnLst>
                          </p:cTn>
                        </p:par>
                        <p:par>
                          <p:cTn id="82" fill="hold">
                            <p:stCondLst>
                              <p:cond delay="5000"/>
                            </p:stCondLst>
                            <p:childTnLst>
                              <p:par>
                                <p:cTn id="83" presetID="2" presetClass="entr" presetSubtype="2" fill="hold" grpId="0" nodeType="after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750" fill="hold"/>
                                        <p:tgtEl>
                                          <p:spTgt spid="2"/>
                                        </p:tgtEl>
                                        <p:attrNameLst>
                                          <p:attrName>ppt_x</p:attrName>
                                        </p:attrNameLst>
                                      </p:cBhvr>
                                      <p:tavLst>
                                        <p:tav tm="0">
                                          <p:val>
                                            <p:strVal val="1+#ppt_w/2"/>
                                          </p:val>
                                        </p:tav>
                                        <p:tav tm="100000">
                                          <p:val>
                                            <p:strVal val="#ppt_x"/>
                                          </p:val>
                                        </p:tav>
                                      </p:tavLst>
                                    </p:anim>
                                    <p:anim calcmode="lin" valueType="num">
                                      <p:cBhvr additive="base">
                                        <p:cTn id="86"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6" name="TextBox 5">
            <a:extLst>
              <a:ext uri="{FF2B5EF4-FFF2-40B4-BE49-F238E27FC236}">
                <a16:creationId xmlns:a16="http://schemas.microsoft.com/office/drawing/2014/main" id="{E0407FBA-297D-8774-505A-5E36ED621EAF}"/>
              </a:ext>
            </a:extLst>
          </p:cNvPr>
          <p:cNvSpPr txBox="1"/>
          <p:nvPr/>
        </p:nvSpPr>
        <p:spPr>
          <a:xfrm>
            <a:off x="1278193" y="415290"/>
            <a:ext cx="10186220" cy="1482650"/>
          </a:xfrm>
          <a:prstGeom prst="rect">
            <a:avLst/>
          </a:prstGeom>
          <a:noFill/>
        </p:spPr>
        <p:txBody>
          <a:bodyPr wrap="square">
            <a:spAutoFit/>
          </a:bodyPr>
          <a:lstStyle/>
          <a:p>
            <a:pPr marL="0" marR="0" lvl="0" indent="450215" algn="just" defTabSz="914400" rtl="0" eaLnBrk="1" fontAlgn="auto" latinLnBrk="0" hangingPunct="1">
              <a:lnSpc>
                <a:spcPct val="13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Trong quá trình giảng dạy, bản thân tôi đã vận dụng những biện pháp trên vào dạy học Luyện từ và câu. Kết quả cho thấy học sinh đã có những chuyển biến về tâm lý, khả năng tiếp thu kiến thức tốt hơn.</a:t>
            </a:r>
          </a:p>
        </p:txBody>
      </p:sp>
      <p:sp>
        <p:nvSpPr>
          <p:cNvPr id="7" name="圆角矩形 11">
            <a:extLst>
              <a:ext uri="{FF2B5EF4-FFF2-40B4-BE49-F238E27FC236}">
                <a16:creationId xmlns:a16="http://schemas.microsoft.com/office/drawing/2014/main" id="{BDCBC3D9-C73A-DFDC-7F13-4E0ED8D1D3F0}"/>
              </a:ext>
            </a:extLst>
          </p:cNvPr>
          <p:cNvSpPr/>
          <p:nvPr/>
        </p:nvSpPr>
        <p:spPr bwMode="auto">
          <a:xfrm>
            <a:off x="1278193" y="4388518"/>
            <a:ext cx="10107562" cy="1682588"/>
          </a:xfrm>
          <a:prstGeom prst="roundRect">
            <a:avLst>
              <a:gd name="adj" fmla="val 7848"/>
            </a:avLst>
          </a:prstGeom>
          <a:solidFill>
            <a:srgbClr val="EF45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0" cap="none" spc="0" normalizeH="0" baseline="0" noProof="0">
                <a:ln>
                  <a:noFill/>
                </a:ln>
                <a:solidFill>
                  <a:prstClr val="white"/>
                </a:solidFill>
                <a:effectLst/>
                <a:uLnTx/>
                <a:uFillTx/>
                <a:latin typeface="Arial" pitchFamily="34" charset="0"/>
                <a:ea typeface="宋体" pitchFamily="2" charset="-122"/>
                <a:cs typeface="+mn-cs"/>
              </a:rPr>
              <a:t>Tiết học Luyện từ và câu trở nên tự nhiên, hiệu quả hơn. Học sinh chủ động, sáng tạo trong việc lĩnh hội kiến thức mới.</a:t>
            </a:r>
            <a:endParaRPr kumimoji="0" lang="zh-CN" altLang="en-US" sz="3200" b="0" i="0" u="none" strike="noStrike" kern="0" cap="none" spc="0" normalizeH="0" baseline="0" noProof="0" dirty="0">
              <a:ln>
                <a:noFill/>
              </a:ln>
              <a:solidFill>
                <a:prstClr val="white"/>
              </a:solidFill>
              <a:effectLst/>
              <a:uLnTx/>
              <a:uFillTx/>
              <a:latin typeface="Arial" pitchFamily="34" charset="0"/>
              <a:ea typeface="宋体" pitchFamily="2" charset="-122"/>
              <a:cs typeface="+mn-cs"/>
            </a:endParaRPr>
          </a:p>
        </p:txBody>
      </p:sp>
      <p:sp>
        <p:nvSpPr>
          <p:cNvPr id="8" name="圆角矩形 13">
            <a:extLst>
              <a:ext uri="{FF2B5EF4-FFF2-40B4-BE49-F238E27FC236}">
                <a16:creationId xmlns:a16="http://schemas.microsoft.com/office/drawing/2014/main" id="{6BC6F3CC-8CE5-7595-136D-B6F1482CD3D0}"/>
              </a:ext>
            </a:extLst>
          </p:cNvPr>
          <p:cNvSpPr/>
          <p:nvPr/>
        </p:nvSpPr>
        <p:spPr bwMode="auto">
          <a:xfrm>
            <a:off x="1278194" y="2162510"/>
            <a:ext cx="10107562" cy="1682588"/>
          </a:xfrm>
          <a:prstGeom prst="roundRect">
            <a:avLst>
              <a:gd name="adj" fmla="val 7848"/>
            </a:avLst>
          </a:prstGeom>
          <a:solidFill>
            <a:srgbClr val="A2CC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0" cap="none" spc="0" normalizeH="0" baseline="0" noProof="0">
                <a:ln>
                  <a:noFill/>
                </a:ln>
                <a:solidFill>
                  <a:prstClr val="white"/>
                </a:solidFill>
                <a:effectLst/>
                <a:uLnTx/>
                <a:uFillTx/>
                <a:latin typeface="Arial" pitchFamily="34" charset="0"/>
                <a:ea typeface="宋体" pitchFamily="2" charset="-122"/>
                <a:cs typeface="+mn-cs"/>
              </a:rPr>
              <a:t>Học sinh hiểu nghĩa từ, dùng từ đúng và phù hợp. Vốn từ ngữ của học sinh phong phú hơn. Khả năng diễn đạt khi nói và viết văn tốt hơn</a:t>
            </a:r>
            <a:endParaRPr kumimoji="0" lang="zh-CN" altLang="en-US" sz="3200" b="0" i="0" u="none" strike="noStrike" kern="0" cap="none" spc="0" normalizeH="0" baseline="0" noProof="0" dirty="0">
              <a:ln>
                <a:noFill/>
              </a:ln>
              <a:solidFill>
                <a:prstClr val="white"/>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3000977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6" name="TextBox 5">
            <a:extLst>
              <a:ext uri="{FF2B5EF4-FFF2-40B4-BE49-F238E27FC236}">
                <a16:creationId xmlns:a16="http://schemas.microsoft.com/office/drawing/2014/main" id="{E0407FBA-297D-8774-505A-5E36ED621EAF}"/>
              </a:ext>
            </a:extLst>
          </p:cNvPr>
          <p:cNvSpPr txBox="1"/>
          <p:nvPr/>
        </p:nvSpPr>
        <p:spPr>
          <a:xfrm>
            <a:off x="1278193" y="415290"/>
            <a:ext cx="10186220" cy="522387"/>
          </a:xfrm>
          <a:prstGeom prst="rect">
            <a:avLst/>
          </a:prstGeom>
          <a:noFill/>
        </p:spPr>
        <p:txBody>
          <a:bodyPr wrap="square">
            <a:spAutoFit/>
          </a:bodyPr>
          <a:lstStyle/>
          <a:p>
            <a:pPr marL="0" marR="0" lvl="0" indent="450215" algn="just" defTabSz="914400" rtl="0" eaLnBrk="1" fontAlgn="auto" latinLnBrk="0" hangingPunct="1">
              <a:lnSpc>
                <a:spcPct val="13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Chất lượng các tiết dạy được nâng lên rõ rệt, kết quả cụ thể như sau:</a:t>
            </a:r>
          </a:p>
        </p:txBody>
      </p:sp>
      <p:graphicFrame>
        <p:nvGraphicFramePr>
          <p:cNvPr id="2" name="Table 1">
            <a:extLst>
              <a:ext uri="{FF2B5EF4-FFF2-40B4-BE49-F238E27FC236}">
                <a16:creationId xmlns:a16="http://schemas.microsoft.com/office/drawing/2014/main" id="{CBBD6A2F-100C-29A4-EB09-C8C450D30115}"/>
              </a:ext>
            </a:extLst>
          </p:cNvPr>
          <p:cNvGraphicFramePr>
            <a:graphicFrameLocks noGrp="1"/>
          </p:cNvGraphicFramePr>
          <p:nvPr>
            <p:extLst>
              <p:ext uri="{D42A27DB-BD31-4B8C-83A1-F6EECF244321}">
                <p14:modId xmlns:p14="http://schemas.microsoft.com/office/powerpoint/2010/main" val="1037474183"/>
              </p:ext>
            </p:extLst>
          </p:nvPr>
        </p:nvGraphicFramePr>
        <p:xfrm>
          <a:off x="1278194" y="1248696"/>
          <a:ext cx="9812596" cy="4929442"/>
        </p:xfrm>
        <a:graphic>
          <a:graphicData uri="http://schemas.openxmlformats.org/drawingml/2006/table">
            <a:tbl>
              <a:tblPr firstRow="1" firstCol="1" lastRow="1" lastCol="1" bandRow="1" bandCol="1"/>
              <a:tblGrid>
                <a:gridCol w="2501504">
                  <a:extLst>
                    <a:ext uri="{9D8B030D-6E8A-4147-A177-3AD203B41FA5}">
                      <a16:colId xmlns:a16="http://schemas.microsoft.com/office/drawing/2014/main" val="3172212480"/>
                    </a:ext>
                  </a:extLst>
                </a:gridCol>
                <a:gridCol w="1043824">
                  <a:extLst>
                    <a:ext uri="{9D8B030D-6E8A-4147-A177-3AD203B41FA5}">
                      <a16:colId xmlns:a16="http://schemas.microsoft.com/office/drawing/2014/main" val="1917376607"/>
                    </a:ext>
                  </a:extLst>
                </a:gridCol>
                <a:gridCol w="1044905">
                  <a:extLst>
                    <a:ext uri="{9D8B030D-6E8A-4147-A177-3AD203B41FA5}">
                      <a16:colId xmlns:a16="http://schemas.microsoft.com/office/drawing/2014/main" val="1143533247"/>
                    </a:ext>
                  </a:extLst>
                </a:gridCol>
                <a:gridCol w="1044905">
                  <a:extLst>
                    <a:ext uri="{9D8B030D-6E8A-4147-A177-3AD203B41FA5}">
                      <a16:colId xmlns:a16="http://schemas.microsoft.com/office/drawing/2014/main" val="1213967289"/>
                    </a:ext>
                  </a:extLst>
                </a:gridCol>
                <a:gridCol w="1043824">
                  <a:extLst>
                    <a:ext uri="{9D8B030D-6E8A-4147-A177-3AD203B41FA5}">
                      <a16:colId xmlns:a16="http://schemas.microsoft.com/office/drawing/2014/main" val="1358793006"/>
                    </a:ext>
                  </a:extLst>
                </a:gridCol>
                <a:gridCol w="1043824">
                  <a:extLst>
                    <a:ext uri="{9D8B030D-6E8A-4147-A177-3AD203B41FA5}">
                      <a16:colId xmlns:a16="http://schemas.microsoft.com/office/drawing/2014/main" val="44844062"/>
                    </a:ext>
                  </a:extLst>
                </a:gridCol>
                <a:gridCol w="1044905">
                  <a:extLst>
                    <a:ext uri="{9D8B030D-6E8A-4147-A177-3AD203B41FA5}">
                      <a16:colId xmlns:a16="http://schemas.microsoft.com/office/drawing/2014/main" val="3988038627"/>
                    </a:ext>
                  </a:extLst>
                </a:gridCol>
                <a:gridCol w="1044905">
                  <a:extLst>
                    <a:ext uri="{9D8B030D-6E8A-4147-A177-3AD203B41FA5}">
                      <a16:colId xmlns:a16="http://schemas.microsoft.com/office/drawing/2014/main" val="3833198791"/>
                    </a:ext>
                  </a:extLst>
                </a:gridCol>
              </a:tblGrid>
              <a:tr h="1552172">
                <a:tc rowSpan="2">
                  <a:txBody>
                    <a:bodyPr/>
                    <a:lstStyle/>
                    <a:p>
                      <a:pPr marL="0" marR="0" indent="21590" algn="ctr">
                        <a:lnSpc>
                          <a:spcPct val="130000"/>
                        </a:lnSpc>
                        <a:spcBef>
                          <a:spcPts val="0"/>
                        </a:spcBef>
                        <a:spcAft>
                          <a:spcPts val="0"/>
                        </a:spcAft>
                      </a:pPr>
                      <a:r>
                        <a:rPr lang="pt-BR" sz="3600" b="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Thời điểm</a:t>
                      </a:r>
                      <a:endParaRPr lang="en-US" sz="2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marL="0" marR="0" algn="ctr">
                        <a:lnSpc>
                          <a:spcPct val="130000"/>
                        </a:lnSpc>
                        <a:spcBef>
                          <a:spcPts val="0"/>
                        </a:spcBef>
                        <a:spcAft>
                          <a:spcPts val="0"/>
                        </a:spcAft>
                      </a:pPr>
                      <a:r>
                        <a:rPr lang="pt-BR" sz="3600" b="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TS</a:t>
                      </a:r>
                      <a:endParaRPr lang="en-US" sz="2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30000"/>
                        </a:lnSpc>
                        <a:spcBef>
                          <a:spcPts val="0"/>
                        </a:spcBef>
                        <a:spcAft>
                          <a:spcPts val="0"/>
                        </a:spcAft>
                      </a:pPr>
                      <a:r>
                        <a:rPr lang="pt-BR" sz="3600" b="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HS</a:t>
                      </a:r>
                      <a:endParaRPr lang="en-US" sz="2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marL="0" marR="0" algn="ctr">
                        <a:lnSpc>
                          <a:spcPct val="130000"/>
                        </a:lnSpc>
                        <a:spcBef>
                          <a:spcPts val="0"/>
                        </a:spcBef>
                        <a:spcAft>
                          <a:spcPts val="0"/>
                        </a:spcAft>
                      </a:pPr>
                      <a:r>
                        <a:rPr lang="pt-BR" sz="3600" b="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HTT</a:t>
                      </a:r>
                      <a:endParaRPr lang="en-US" sz="2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gridSpan="2">
                  <a:txBody>
                    <a:bodyPr/>
                    <a:lstStyle/>
                    <a:p>
                      <a:pPr marL="0" marR="0" indent="-1270" algn="ctr">
                        <a:lnSpc>
                          <a:spcPct val="130000"/>
                        </a:lnSpc>
                        <a:spcBef>
                          <a:spcPts val="0"/>
                        </a:spcBef>
                        <a:spcAft>
                          <a:spcPts val="0"/>
                        </a:spcAft>
                      </a:pPr>
                      <a:r>
                        <a:rPr lang="pt-BR" sz="3600" b="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HT</a:t>
                      </a:r>
                      <a:endParaRPr lang="en-US" sz="2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gridSpan="2">
                  <a:txBody>
                    <a:bodyPr/>
                    <a:lstStyle/>
                    <a:p>
                      <a:pPr marL="0" marR="0" algn="ctr">
                        <a:lnSpc>
                          <a:spcPct val="130000"/>
                        </a:lnSpc>
                        <a:spcBef>
                          <a:spcPts val="0"/>
                        </a:spcBef>
                        <a:spcAft>
                          <a:spcPts val="0"/>
                        </a:spcAft>
                      </a:pPr>
                      <a:r>
                        <a:rPr lang="pt-BR" sz="3600" b="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Chưa HT</a:t>
                      </a:r>
                      <a:endParaRPr lang="en-US" sz="2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val="3553012696"/>
                  </a:ext>
                </a:extLst>
              </a:tr>
              <a:tr h="953021">
                <a:tc vMerge="1">
                  <a:txBody>
                    <a:bodyPr/>
                    <a:lstStyle/>
                    <a:p>
                      <a:endParaRPr lang="en-US"/>
                    </a:p>
                  </a:txBody>
                  <a:tcPr/>
                </a:tc>
                <a:tc vMerge="1">
                  <a:txBody>
                    <a:bodyPr/>
                    <a:lstStyle/>
                    <a:p>
                      <a:endParaRPr lang="en-US"/>
                    </a:p>
                  </a:txBody>
                  <a:tcPr/>
                </a:tc>
                <a:tc>
                  <a:txBody>
                    <a:bodyPr/>
                    <a:lstStyle/>
                    <a:p>
                      <a:pPr marL="0" marR="0" algn="ctr">
                        <a:lnSpc>
                          <a:spcPct val="130000"/>
                        </a:lnSpc>
                        <a:spcBef>
                          <a:spcPts val="0"/>
                        </a:spcBef>
                        <a:spcAft>
                          <a:spcPts val="0"/>
                        </a:spcAft>
                      </a:pPr>
                      <a:r>
                        <a:rPr lang="en-US" sz="3600" b="1"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SL</a:t>
                      </a:r>
                      <a:endParaRPr lang="en-US" sz="2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30000"/>
                        </a:lnSpc>
                        <a:spcBef>
                          <a:spcPts val="0"/>
                        </a:spcBef>
                        <a:spcAft>
                          <a:spcPts val="0"/>
                        </a:spcAft>
                      </a:pPr>
                      <a:r>
                        <a:rPr lang="en-US" sz="3600" b="1"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30000"/>
                        </a:lnSpc>
                        <a:spcBef>
                          <a:spcPts val="0"/>
                        </a:spcBef>
                        <a:spcAft>
                          <a:spcPts val="0"/>
                        </a:spcAft>
                      </a:pPr>
                      <a:r>
                        <a:rPr lang="en-US" sz="3600" b="1"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SL</a:t>
                      </a:r>
                      <a:endParaRPr lang="en-US" sz="2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30000"/>
                        </a:lnSpc>
                        <a:spcBef>
                          <a:spcPts val="0"/>
                        </a:spcBef>
                        <a:spcAft>
                          <a:spcPts val="0"/>
                        </a:spcAft>
                      </a:pPr>
                      <a:r>
                        <a:rPr lang="en-US" sz="3600" b="1"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30000"/>
                        </a:lnSpc>
                        <a:spcBef>
                          <a:spcPts val="0"/>
                        </a:spcBef>
                        <a:spcAft>
                          <a:spcPts val="0"/>
                        </a:spcAft>
                      </a:pPr>
                      <a:r>
                        <a:rPr lang="en-US" sz="3600" b="1"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SL</a:t>
                      </a:r>
                      <a:endParaRPr lang="en-US" sz="2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30000"/>
                        </a:lnSpc>
                        <a:spcBef>
                          <a:spcPts val="0"/>
                        </a:spcBef>
                        <a:spcAft>
                          <a:spcPts val="0"/>
                        </a:spcAft>
                      </a:pPr>
                      <a:r>
                        <a:rPr lang="en-US" sz="3600" b="1"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38281261"/>
                  </a:ext>
                </a:extLst>
              </a:tr>
              <a:tr h="872077">
                <a:tc>
                  <a:txBody>
                    <a:bodyPr/>
                    <a:lstStyle/>
                    <a:p>
                      <a:pPr marL="0" marR="0" indent="21590" algn="ctr">
                        <a:lnSpc>
                          <a:spcPct val="130000"/>
                        </a:lnSpc>
                        <a:spcBef>
                          <a:spcPts val="0"/>
                        </a:spcBef>
                        <a:spcAft>
                          <a:spcPts val="0"/>
                        </a:spcAft>
                      </a:pPr>
                      <a:r>
                        <a:rPr lang="pt-BR" sz="360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Đầu năm</a:t>
                      </a:r>
                      <a:endParaRPr lang="en-US" sz="2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36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28</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36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12</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pt-BR" sz="36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42</a:t>
                      </a:r>
                      <a:r>
                        <a:rPr lang="pt-BR" sz="3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pt-BR" sz="3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13</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1590" algn="ctr">
                        <a:lnSpc>
                          <a:spcPct val="130000"/>
                        </a:lnSpc>
                        <a:spcBef>
                          <a:spcPts val="0"/>
                        </a:spcBef>
                        <a:spcAft>
                          <a:spcPts val="0"/>
                        </a:spcAft>
                      </a:pPr>
                      <a:r>
                        <a:rPr lang="en-US" sz="3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46</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pt-BR" sz="36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3</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3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12</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43093"/>
                  </a:ext>
                </a:extLst>
              </a:tr>
              <a:tr h="1552172">
                <a:tc>
                  <a:txBody>
                    <a:bodyPr/>
                    <a:lstStyle/>
                    <a:p>
                      <a:pPr marL="0" marR="0" indent="21590" algn="ctr">
                        <a:lnSpc>
                          <a:spcPct val="130000"/>
                        </a:lnSpc>
                        <a:spcBef>
                          <a:spcPts val="0"/>
                        </a:spcBef>
                        <a:spcAft>
                          <a:spcPts val="0"/>
                        </a:spcAft>
                      </a:pPr>
                      <a:r>
                        <a:rPr lang="pt-BR" sz="36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Cuối </a:t>
                      </a:r>
                      <a:r>
                        <a:rPr lang="pt-BR" sz="3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học kì II</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36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28</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36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21</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pt-BR" sz="36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75</a:t>
                      </a:r>
                      <a:r>
                        <a:rPr lang="pt-BR" sz="3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pt-BR" sz="36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7</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36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25</a:t>
                      </a:r>
                      <a:r>
                        <a:rPr lang="en-US" sz="3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pt-BR" sz="36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36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a:t>
                      </a:r>
                      <a:r>
                        <a:rPr lang="en-US" sz="3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756184"/>
                  </a:ext>
                </a:extLst>
              </a:tr>
            </a:tbl>
          </a:graphicData>
        </a:graphic>
      </p:graphicFrame>
    </p:spTree>
    <p:extLst>
      <p:ext uri="{BB962C8B-B14F-4D97-AF65-F5344CB8AC3E}">
        <p14:creationId xmlns:p14="http://schemas.microsoft.com/office/powerpoint/2010/main" val="3990771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039892" y="80154"/>
            <a:ext cx="886635" cy="1213682"/>
            <a:chOff x="1795522" y="3189767"/>
            <a:chExt cx="886635" cy="1213682"/>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522" y="3189767"/>
              <a:ext cx="521395" cy="777748"/>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024" y="3997517"/>
              <a:ext cx="272133" cy="405932"/>
            </a:xfrm>
            <a:prstGeom prst="rect">
              <a:avLst/>
            </a:prstGeom>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239" y="-111105"/>
            <a:ext cx="1133810" cy="1691266"/>
          </a:xfrm>
          <a:prstGeom prst="rect">
            <a:avLst/>
          </a:prstGeom>
        </p:spPr>
      </p:pic>
      <p:sp>
        <p:nvSpPr>
          <p:cNvPr id="31" name="KSO_Shape"/>
          <p:cNvSpPr/>
          <p:nvPr/>
        </p:nvSpPr>
        <p:spPr bwMode="auto">
          <a:xfrm>
            <a:off x="1931811" y="371189"/>
            <a:ext cx="1905000" cy="10477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3" name="KSO_Shape"/>
          <p:cNvSpPr/>
          <p:nvPr/>
        </p:nvSpPr>
        <p:spPr bwMode="auto">
          <a:xfrm>
            <a:off x="5792591" y="107886"/>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4" name="KSO_Shape"/>
          <p:cNvSpPr/>
          <p:nvPr/>
        </p:nvSpPr>
        <p:spPr bwMode="auto">
          <a:xfrm>
            <a:off x="9599059" y="58399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5" name="KSO_Shape"/>
          <p:cNvSpPr/>
          <p:nvPr/>
        </p:nvSpPr>
        <p:spPr bwMode="auto">
          <a:xfrm>
            <a:off x="132613" y="109402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6" name="KSO_Shape"/>
          <p:cNvSpPr/>
          <p:nvPr/>
        </p:nvSpPr>
        <p:spPr bwMode="auto">
          <a:xfrm>
            <a:off x="7504777" y="715063"/>
            <a:ext cx="1786532" cy="98259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532" y="1514349"/>
            <a:ext cx="1520515" cy="2268101"/>
          </a:xfrm>
          <a:prstGeom prst="rect">
            <a:avLst/>
          </a:prstGeom>
        </p:spPr>
      </p:pic>
      <p:sp>
        <p:nvSpPr>
          <p:cNvPr id="2" name="文本框 16">
            <a:extLst>
              <a:ext uri="{FF2B5EF4-FFF2-40B4-BE49-F238E27FC236}">
                <a16:creationId xmlns:a16="http://schemas.microsoft.com/office/drawing/2014/main" id="{2A739999-FC28-3FD8-4AD8-F166AB3518FA}"/>
              </a:ext>
            </a:extLst>
          </p:cNvPr>
          <p:cNvSpPr txBox="1"/>
          <p:nvPr/>
        </p:nvSpPr>
        <p:spPr>
          <a:xfrm>
            <a:off x="2900691" y="1259175"/>
            <a:ext cx="7924625" cy="3631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III/ KẾT </a:t>
            </a:r>
            <a:r>
              <a:rPr kumimoji="0" lang="en-US" altLang="zh-CN" sz="11500" b="0" i="0" u="none" strike="noStrike" kern="1200" cap="none" spc="0" normalizeH="0" baseline="0" noProof="0" dirty="0" smtClean="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LUẬN</a:t>
            </a:r>
            <a:endParaRPr kumimoji="0" lang="zh-CN" altLang="en-US" sz="11500" b="0" i="0" u="none" strike="noStrike" kern="1200" cap="none" spc="0" normalizeH="0" baseline="0" noProof="0" dirty="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endParaRPr>
          </a:p>
        </p:txBody>
      </p:sp>
    </p:spTree>
    <p:extLst>
      <p:ext uri="{BB962C8B-B14F-4D97-AF65-F5344CB8AC3E}">
        <p14:creationId xmlns:p14="http://schemas.microsoft.com/office/powerpoint/2010/main" val="92963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0-#ppt_w/2"/>
                                          </p:val>
                                        </p:tav>
                                        <p:tav tm="100000">
                                          <p:val>
                                            <p:strVal val="#ppt_x"/>
                                          </p:val>
                                        </p:tav>
                                      </p:tavLst>
                                    </p:anim>
                                    <p:anim calcmode="lin" valueType="num">
                                      <p:cBhvr additive="base">
                                        <p:cTn id="8" dur="1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500" fill="hold"/>
                                        <p:tgtEl>
                                          <p:spTgt spid="31"/>
                                        </p:tgtEl>
                                        <p:attrNameLst>
                                          <p:attrName>ppt_x</p:attrName>
                                        </p:attrNameLst>
                                      </p:cBhvr>
                                      <p:tavLst>
                                        <p:tav tm="0">
                                          <p:val>
                                            <p:strVal val="0-#ppt_w/2"/>
                                          </p:val>
                                        </p:tav>
                                        <p:tav tm="100000">
                                          <p:val>
                                            <p:strVal val="#ppt_x"/>
                                          </p:val>
                                        </p:tav>
                                      </p:tavLst>
                                    </p:anim>
                                    <p:anim calcmode="lin" valueType="num">
                                      <p:cBhvr additive="base">
                                        <p:cTn id="12" dur="1500" fill="hold"/>
                                        <p:tgtEl>
                                          <p:spTgt spid="31"/>
                                        </p:tgtEl>
                                        <p:attrNameLst>
                                          <p:attrName>ppt_y</p:attrName>
                                        </p:attrNameLst>
                                      </p:cBhvr>
                                      <p:tavLst>
                                        <p:tav tm="0">
                                          <p:val>
                                            <p:strVal val="#ppt_y"/>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500"/>
                                        <p:tgtEl>
                                          <p:spTgt spid="31"/>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1500" fill="hold"/>
                                        <p:tgtEl>
                                          <p:spTgt spid="33"/>
                                        </p:tgtEl>
                                        <p:attrNameLst>
                                          <p:attrName>ppt_x</p:attrName>
                                        </p:attrNameLst>
                                      </p:cBhvr>
                                      <p:tavLst>
                                        <p:tav tm="0">
                                          <p:val>
                                            <p:strVal val="0-#ppt_w/2"/>
                                          </p:val>
                                        </p:tav>
                                        <p:tav tm="100000">
                                          <p:val>
                                            <p:strVal val="#ppt_x"/>
                                          </p:val>
                                        </p:tav>
                                      </p:tavLst>
                                    </p:anim>
                                    <p:anim calcmode="lin" valueType="num">
                                      <p:cBhvr additive="base">
                                        <p:cTn id="19" dur="1500" fill="hold"/>
                                        <p:tgtEl>
                                          <p:spTgt spid="33"/>
                                        </p:tgtEl>
                                        <p:attrNameLst>
                                          <p:attrName>ppt_y</p:attrName>
                                        </p:attrNameLst>
                                      </p:cBhvr>
                                      <p:tavLst>
                                        <p:tav tm="0">
                                          <p:val>
                                            <p:strVal val="#ppt_y"/>
                                          </p:val>
                                        </p:tav>
                                        <p:tav tm="100000">
                                          <p:val>
                                            <p:strVal val="#ppt_y"/>
                                          </p:val>
                                        </p:tav>
                                      </p:tavLst>
                                    </p:anim>
                                  </p:childTnLst>
                                </p:cTn>
                              </p:par>
                              <p:par>
                                <p:cTn id="20" presetID="10" presetClass="entr" presetSubtype="0" fill="hold" grpId="1"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500"/>
                                        <p:tgtEl>
                                          <p:spTgt spid="33"/>
                                        </p:tgtEl>
                                      </p:cBhvr>
                                    </p:animEffect>
                                  </p:childTnLst>
                                </p:cTn>
                              </p:par>
                              <p:par>
                                <p:cTn id="23" presetID="2" presetClass="entr" presetSubtype="8" fill="hold" grpId="0" nodeType="withEffect">
                                  <p:stCondLst>
                                    <p:cond delay="50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500" fill="hold"/>
                                        <p:tgtEl>
                                          <p:spTgt spid="36"/>
                                        </p:tgtEl>
                                        <p:attrNameLst>
                                          <p:attrName>ppt_x</p:attrName>
                                        </p:attrNameLst>
                                      </p:cBhvr>
                                      <p:tavLst>
                                        <p:tav tm="0">
                                          <p:val>
                                            <p:strVal val="0-#ppt_w/2"/>
                                          </p:val>
                                        </p:tav>
                                        <p:tav tm="100000">
                                          <p:val>
                                            <p:strVal val="#ppt_x"/>
                                          </p:val>
                                        </p:tav>
                                      </p:tavLst>
                                    </p:anim>
                                    <p:anim calcmode="lin" valueType="num">
                                      <p:cBhvr additive="base">
                                        <p:cTn id="26" dur="1500" fill="hold"/>
                                        <p:tgtEl>
                                          <p:spTgt spid="36"/>
                                        </p:tgtEl>
                                        <p:attrNameLst>
                                          <p:attrName>ppt_y</p:attrName>
                                        </p:attrNameLst>
                                      </p:cBhvr>
                                      <p:tavLst>
                                        <p:tav tm="0">
                                          <p:val>
                                            <p:strVal val="#ppt_y"/>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500"/>
                                        <p:tgtEl>
                                          <p:spTgt spid="36"/>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1500" fill="hold"/>
                                        <p:tgtEl>
                                          <p:spTgt spid="34"/>
                                        </p:tgtEl>
                                        <p:attrNameLst>
                                          <p:attrName>ppt_x</p:attrName>
                                        </p:attrNameLst>
                                      </p:cBhvr>
                                      <p:tavLst>
                                        <p:tav tm="0">
                                          <p:val>
                                            <p:strVal val="0-#ppt_w/2"/>
                                          </p:val>
                                        </p:tav>
                                        <p:tav tm="100000">
                                          <p:val>
                                            <p:strVal val="#ppt_x"/>
                                          </p:val>
                                        </p:tav>
                                      </p:tavLst>
                                    </p:anim>
                                    <p:anim calcmode="lin" valueType="num">
                                      <p:cBhvr additive="base">
                                        <p:cTn id="33" dur="1500" fill="hold"/>
                                        <p:tgtEl>
                                          <p:spTgt spid="34"/>
                                        </p:tgtEl>
                                        <p:attrNameLst>
                                          <p:attrName>ppt_y</p:attrName>
                                        </p:attrNameLst>
                                      </p:cBhvr>
                                      <p:tavLst>
                                        <p:tav tm="0">
                                          <p:val>
                                            <p:strVal val="#ppt_y"/>
                                          </p:val>
                                        </p:tav>
                                        <p:tav tm="100000">
                                          <p:val>
                                            <p:strVal val="#ppt_y"/>
                                          </p:val>
                                        </p:tav>
                                      </p:tavLst>
                                    </p:anim>
                                  </p:childTnLst>
                                </p:cTn>
                              </p:par>
                              <p:par>
                                <p:cTn id="34" presetID="10" presetClass="entr" presetSubtype="0" fill="hold" grpId="1"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500"/>
                                        <p:tgtEl>
                                          <p:spTgt spid="3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250"/>
                                        <p:tgtEl>
                                          <p:spTgt spid="35"/>
                                        </p:tgtEl>
                                      </p:cBhvr>
                                    </p:animEffect>
                                  </p:childTnLst>
                                </p:cTn>
                              </p:par>
                              <p:par>
                                <p:cTn id="40" presetID="42" presetClass="entr" presetSubtype="0" fill="hold" nodeType="withEffect">
                                  <p:stCondLst>
                                    <p:cond delay="2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37"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900" decel="100000" fill="hold"/>
                                        <p:tgtEl>
                                          <p:spTgt spid="3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Effect transition="in" filter="fade">
                                      <p:cBhvr>
                                        <p:cTn id="61" dur="1000"/>
                                        <p:tgtEl>
                                          <p:spTgt spid="30"/>
                                        </p:tgtEl>
                                      </p:cBhvr>
                                    </p:animEffect>
                                  </p:childTnLst>
                                </p:cTn>
                              </p:par>
                            </p:childTnLst>
                          </p:cTn>
                        </p:par>
                        <p:par>
                          <p:cTn id="62" fill="hold">
                            <p:stCondLst>
                              <p:cond delay="2500"/>
                            </p:stCondLst>
                            <p:childTnLst>
                              <p:par>
                                <p:cTn id="63" presetID="26" presetClass="emph" presetSubtype="0" fill="hold" nodeType="afterEffect">
                                  <p:stCondLst>
                                    <p:cond delay="0"/>
                                  </p:stCondLst>
                                  <p:childTnLst>
                                    <p:animEffect transition="out" filter="fade">
                                      <p:cBhvr>
                                        <p:cTn id="64" dur="500" tmFilter="0, 0; .2, .5; .8, .5; 1, 0"/>
                                        <p:tgtEl>
                                          <p:spTgt spid="30"/>
                                        </p:tgtEl>
                                      </p:cBhvr>
                                    </p:animEffect>
                                    <p:animScale>
                                      <p:cBhvr>
                                        <p:cTn id="65" dur="250" autoRev="1" fill="hold"/>
                                        <p:tgtEl>
                                          <p:spTgt spid="30"/>
                                        </p:tgtEl>
                                      </p:cBhvr>
                                      <p:by x="105000" y="105000"/>
                                    </p:animScale>
                                  </p:childTnLst>
                                </p:cTn>
                              </p:par>
                            </p:childTnLst>
                          </p:cTn>
                        </p:par>
                        <p:par>
                          <p:cTn id="66" fill="hold">
                            <p:stCondLst>
                              <p:cond delay="3000"/>
                            </p:stCondLst>
                            <p:childTnLst>
                              <p:par>
                                <p:cTn id="67" presetID="26" presetClass="emph" presetSubtype="0" fill="hold" nodeType="afterEffect">
                                  <p:stCondLst>
                                    <p:cond delay="0"/>
                                  </p:stCondLst>
                                  <p:childTnLst>
                                    <p:animEffect transition="out" filter="fade">
                                      <p:cBhvr>
                                        <p:cTn id="68" dur="500" tmFilter="0, 0; .2, .5; .8, .5; 1, 0"/>
                                        <p:tgtEl>
                                          <p:spTgt spid="30"/>
                                        </p:tgtEl>
                                      </p:cBhvr>
                                    </p:animEffect>
                                    <p:animScale>
                                      <p:cBhvr>
                                        <p:cTn id="69" dur="250" autoRev="1" fill="hold"/>
                                        <p:tgtEl>
                                          <p:spTgt spid="30"/>
                                        </p:tgtEl>
                                      </p:cBhvr>
                                      <p:by x="105000" y="105000"/>
                                    </p:animScale>
                                  </p:childTnLst>
                                </p:cTn>
                              </p:par>
                            </p:childTnLst>
                          </p:cTn>
                        </p:par>
                        <p:par>
                          <p:cTn id="70" fill="hold">
                            <p:stCondLst>
                              <p:cond delay="3500"/>
                            </p:stCondLst>
                            <p:childTnLst>
                              <p:par>
                                <p:cTn id="71" presetID="26" presetClass="emph" presetSubtype="0" fill="hold" nodeType="afterEffect">
                                  <p:stCondLst>
                                    <p:cond delay="0"/>
                                  </p:stCondLst>
                                  <p:childTnLst>
                                    <p:animEffect transition="out" filter="fade">
                                      <p:cBhvr>
                                        <p:cTn id="72" dur="500" tmFilter="0, 0; .2, .5; .8, .5; 1, 0"/>
                                        <p:tgtEl>
                                          <p:spTgt spid="30"/>
                                        </p:tgtEl>
                                      </p:cBhvr>
                                    </p:animEffect>
                                    <p:animScale>
                                      <p:cBhvr>
                                        <p:cTn id="73" dur="250" autoRev="1" fill="hold"/>
                                        <p:tgtEl>
                                          <p:spTgt spid="30"/>
                                        </p:tgtEl>
                                      </p:cBhvr>
                                      <p:by x="105000" y="105000"/>
                                    </p:animScale>
                                  </p:childTnLst>
                                </p:cTn>
                              </p:par>
                            </p:childTnLst>
                          </p:cTn>
                        </p:par>
                        <p:par>
                          <p:cTn id="74" fill="hold">
                            <p:stCondLst>
                              <p:cond delay="4000"/>
                            </p:stCondLst>
                            <p:childTnLst>
                              <p:par>
                                <p:cTn id="75" presetID="26" presetClass="emph" presetSubtype="0" fill="hold" nodeType="after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cTn>
                              </p:par>
                            </p:childTnLst>
                          </p:cTn>
                        </p:par>
                        <p:par>
                          <p:cTn id="78" fill="hold">
                            <p:stCondLst>
                              <p:cond delay="4500"/>
                            </p:stCondLst>
                            <p:childTnLst>
                              <p:par>
                                <p:cTn id="79" presetID="26" presetClass="emph" presetSubtype="0" fill="hold" nodeType="afterEffect">
                                  <p:stCondLst>
                                    <p:cond delay="0"/>
                                  </p:stCondLst>
                                  <p:childTnLst>
                                    <p:animEffect transition="out" filter="fade">
                                      <p:cBhvr>
                                        <p:cTn id="80" dur="500" tmFilter="0, 0; .2, .5; .8, .5; 1, 0"/>
                                        <p:tgtEl>
                                          <p:spTgt spid="30"/>
                                        </p:tgtEl>
                                      </p:cBhvr>
                                    </p:animEffect>
                                    <p:animScale>
                                      <p:cBhvr>
                                        <p:cTn id="81" dur="250" autoRev="1" fill="hold"/>
                                        <p:tgtEl>
                                          <p:spTgt spid="30"/>
                                        </p:tgtEl>
                                      </p:cBhvr>
                                      <p:by x="105000" y="105000"/>
                                    </p:animScale>
                                  </p:childTnLst>
                                </p:cTn>
                              </p:par>
                            </p:childTnLst>
                          </p:cTn>
                        </p:par>
                        <p:par>
                          <p:cTn id="82" fill="hold">
                            <p:stCondLst>
                              <p:cond delay="5000"/>
                            </p:stCondLst>
                            <p:childTnLst>
                              <p:par>
                                <p:cTn id="83" presetID="2" presetClass="entr" presetSubtype="2" fill="hold" grpId="0" nodeType="after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750" fill="hold"/>
                                        <p:tgtEl>
                                          <p:spTgt spid="2"/>
                                        </p:tgtEl>
                                        <p:attrNameLst>
                                          <p:attrName>ppt_x</p:attrName>
                                        </p:attrNameLst>
                                      </p:cBhvr>
                                      <p:tavLst>
                                        <p:tav tm="0">
                                          <p:val>
                                            <p:strVal val="1+#ppt_w/2"/>
                                          </p:val>
                                        </p:tav>
                                        <p:tav tm="100000">
                                          <p:val>
                                            <p:strVal val="#ppt_x"/>
                                          </p:val>
                                        </p:tav>
                                      </p:tavLst>
                                    </p:anim>
                                    <p:anim calcmode="lin" valueType="num">
                                      <p:cBhvr additive="base">
                                        <p:cTn id="86"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pic>
        <p:nvPicPr>
          <p:cNvPr id="2" name="Picture 1">
            <a:extLst>
              <a:ext uri="{FF2B5EF4-FFF2-40B4-BE49-F238E27FC236}">
                <a16:creationId xmlns:a16="http://schemas.microsoft.com/office/drawing/2014/main" id="{747D0F46-048E-835C-348B-26A7D414B5EE}"/>
              </a:ext>
            </a:extLst>
          </p:cNvPr>
          <p:cNvPicPr>
            <a:picLocks noChangeAspect="1"/>
          </p:cNvPicPr>
          <p:nvPr/>
        </p:nvPicPr>
        <p:blipFill>
          <a:blip r:embed="rId4"/>
          <a:stretch>
            <a:fillRect/>
          </a:stretch>
        </p:blipFill>
        <p:spPr>
          <a:xfrm>
            <a:off x="837304" y="1425037"/>
            <a:ext cx="1268078" cy="1188823"/>
          </a:xfrm>
          <a:prstGeom prst="rect">
            <a:avLst/>
          </a:prstGeom>
        </p:spPr>
      </p:pic>
      <p:sp>
        <p:nvSpPr>
          <p:cNvPr id="3" name="圆角矩形 13">
            <a:extLst>
              <a:ext uri="{FF2B5EF4-FFF2-40B4-BE49-F238E27FC236}">
                <a16:creationId xmlns:a16="http://schemas.microsoft.com/office/drawing/2014/main" id="{30403530-91A5-A97B-1018-03D9DD0CCCD2}"/>
              </a:ext>
            </a:extLst>
          </p:cNvPr>
          <p:cNvSpPr/>
          <p:nvPr/>
        </p:nvSpPr>
        <p:spPr bwMode="auto">
          <a:xfrm>
            <a:off x="2105382" y="1189377"/>
            <a:ext cx="9329534" cy="1327681"/>
          </a:xfrm>
          <a:prstGeom prst="roundRect">
            <a:avLst>
              <a:gd name="adj" fmla="val 7848"/>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0" cap="none" spc="0" normalizeH="0" baseline="0" noProof="0">
                <a:ln>
                  <a:noFill/>
                </a:ln>
                <a:solidFill>
                  <a:prstClr val="black"/>
                </a:solidFill>
                <a:effectLst/>
                <a:uLnTx/>
                <a:uFillTx/>
                <a:latin typeface="Arial" pitchFamily="34" charset="0"/>
                <a:ea typeface="宋体" pitchFamily="2" charset="-122"/>
                <a:cs typeface="+mn-cs"/>
              </a:rPr>
              <a:t>Đề tài: “Một số biện pháp nâng cao hiệu quả dạy học Luyện từ và câu ở lớp 4 Chương trình GDPT-2018” là nội dung hết sức cần thiết </a:t>
            </a:r>
            <a:endParaRPr kumimoji="0" lang="zh-CN" altLang="en-US" sz="2800" b="0" i="0" u="none" strike="noStrike" kern="0" cap="none" spc="0" normalizeH="0" baseline="0" noProof="0" dirty="0">
              <a:ln>
                <a:noFill/>
              </a:ln>
              <a:solidFill>
                <a:prstClr val="black"/>
              </a:solidFill>
              <a:effectLst/>
              <a:uLnTx/>
              <a:uFillTx/>
              <a:latin typeface="Arial" pitchFamily="34" charset="0"/>
              <a:ea typeface="宋体" pitchFamily="2" charset="-122"/>
              <a:cs typeface="+mn-cs"/>
            </a:endParaRPr>
          </a:p>
        </p:txBody>
      </p:sp>
      <p:grpSp>
        <p:nvGrpSpPr>
          <p:cNvPr id="14" name="Group 13">
            <a:extLst>
              <a:ext uri="{FF2B5EF4-FFF2-40B4-BE49-F238E27FC236}">
                <a16:creationId xmlns:a16="http://schemas.microsoft.com/office/drawing/2014/main" id="{9B224B29-B6C9-6A7E-1818-EAF596D9C66D}"/>
              </a:ext>
            </a:extLst>
          </p:cNvPr>
          <p:cNvGrpSpPr/>
          <p:nvPr/>
        </p:nvGrpSpPr>
        <p:grpSpPr>
          <a:xfrm>
            <a:off x="837304" y="4720721"/>
            <a:ext cx="10597612" cy="1424483"/>
            <a:chOff x="837304" y="3013262"/>
            <a:chExt cx="10597612" cy="1424483"/>
          </a:xfrm>
        </p:grpSpPr>
        <p:pic>
          <p:nvPicPr>
            <p:cNvPr id="5" name="Picture 4">
              <a:extLst>
                <a:ext uri="{FF2B5EF4-FFF2-40B4-BE49-F238E27FC236}">
                  <a16:creationId xmlns:a16="http://schemas.microsoft.com/office/drawing/2014/main" id="{62085BC9-6233-F926-2876-9F6D290D7A2F}"/>
                </a:ext>
              </a:extLst>
            </p:cNvPr>
            <p:cNvPicPr>
              <a:picLocks noChangeAspect="1"/>
            </p:cNvPicPr>
            <p:nvPr/>
          </p:nvPicPr>
          <p:blipFill>
            <a:blip r:embed="rId4"/>
            <a:stretch>
              <a:fillRect/>
            </a:stretch>
          </p:blipFill>
          <p:spPr>
            <a:xfrm>
              <a:off x="837304" y="3248922"/>
              <a:ext cx="1268078" cy="1188823"/>
            </a:xfrm>
            <a:prstGeom prst="rect">
              <a:avLst/>
            </a:prstGeom>
          </p:spPr>
        </p:pic>
        <p:sp>
          <p:nvSpPr>
            <p:cNvPr id="9" name="圆角矩形 13">
              <a:extLst>
                <a:ext uri="{FF2B5EF4-FFF2-40B4-BE49-F238E27FC236}">
                  <a16:creationId xmlns:a16="http://schemas.microsoft.com/office/drawing/2014/main" id="{915869A1-E63D-E869-7195-2714BB6DB282}"/>
                </a:ext>
              </a:extLst>
            </p:cNvPr>
            <p:cNvSpPr/>
            <p:nvPr/>
          </p:nvSpPr>
          <p:spPr bwMode="auto">
            <a:xfrm>
              <a:off x="2105382" y="3013262"/>
              <a:ext cx="9329534" cy="1327681"/>
            </a:xfrm>
            <a:prstGeom prst="roundRect">
              <a:avLst>
                <a:gd name="adj" fmla="val 7848"/>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0" cap="none" spc="0" normalizeH="0" baseline="0" noProof="0">
                  <a:ln>
                    <a:noFill/>
                  </a:ln>
                  <a:solidFill>
                    <a:prstClr val="black"/>
                  </a:solidFill>
                  <a:effectLst/>
                  <a:uLnTx/>
                  <a:uFillTx/>
                  <a:latin typeface="Arial" pitchFamily="34" charset="0"/>
                  <a:ea typeface="宋体" pitchFamily="2" charset="-122"/>
                  <a:cs typeface="+mn-cs"/>
                </a:rPr>
                <a:t>Theo tôi, muốn phát huy tính tích cực của học sinh, giáo viên cần có những cách làm để gây hứng thú học tập, lôi cuốn các em tích cực tham gia vào hoạt động khám phá</a:t>
              </a:r>
              <a:endParaRPr kumimoji="0" lang="zh-CN" altLang="en-US" sz="2800" b="0" i="0" u="none" strike="noStrike" kern="0" cap="none" spc="0" normalizeH="0" baseline="0" noProof="0" dirty="0">
                <a:ln>
                  <a:noFill/>
                </a:ln>
                <a:solidFill>
                  <a:prstClr val="black"/>
                </a:solidFill>
                <a:effectLst/>
                <a:uLnTx/>
                <a:uFillTx/>
                <a:latin typeface="Arial" pitchFamily="34" charset="0"/>
                <a:ea typeface="宋体" pitchFamily="2" charset="-122"/>
                <a:cs typeface="+mn-cs"/>
              </a:endParaRPr>
            </a:p>
          </p:txBody>
        </p:sp>
      </p:grpSp>
      <p:grpSp>
        <p:nvGrpSpPr>
          <p:cNvPr id="15" name="Group 14">
            <a:extLst>
              <a:ext uri="{FF2B5EF4-FFF2-40B4-BE49-F238E27FC236}">
                <a16:creationId xmlns:a16="http://schemas.microsoft.com/office/drawing/2014/main" id="{EA407A67-A358-5A77-3F47-DA75D346B7FC}"/>
              </a:ext>
            </a:extLst>
          </p:cNvPr>
          <p:cNvGrpSpPr/>
          <p:nvPr/>
        </p:nvGrpSpPr>
        <p:grpSpPr>
          <a:xfrm>
            <a:off x="837304" y="2894438"/>
            <a:ext cx="10597612" cy="1424483"/>
            <a:chOff x="837304" y="4874789"/>
            <a:chExt cx="10597612" cy="1424483"/>
          </a:xfrm>
        </p:grpSpPr>
        <p:pic>
          <p:nvPicPr>
            <p:cNvPr id="10" name="Picture 9">
              <a:extLst>
                <a:ext uri="{FF2B5EF4-FFF2-40B4-BE49-F238E27FC236}">
                  <a16:creationId xmlns:a16="http://schemas.microsoft.com/office/drawing/2014/main" id="{CBA234CC-9CB9-3556-EF1F-E212A7519A52}"/>
                </a:ext>
              </a:extLst>
            </p:cNvPr>
            <p:cNvPicPr>
              <a:picLocks noChangeAspect="1"/>
            </p:cNvPicPr>
            <p:nvPr/>
          </p:nvPicPr>
          <p:blipFill>
            <a:blip r:embed="rId4"/>
            <a:stretch>
              <a:fillRect/>
            </a:stretch>
          </p:blipFill>
          <p:spPr>
            <a:xfrm>
              <a:off x="837304" y="5110449"/>
              <a:ext cx="1268078" cy="1188823"/>
            </a:xfrm>
            <a:prstGeom prst="rect">
              <a:avLst/>
            </a:prstGeom>
          </p:spPr>
        </p:pic>
        <p:sp>
          <p:nvSpPr>
            <p:cNvPr id="11" name="圆角矩形 13">
              <a:extLst>
                <a:ext uri="{FF2B5EF4-FFF2-40B4-BE49-F238E27FC236}">
                  <a16:creationId xmlns:a16="http://schemas.microsoft.com/office/drawing/2014/main" id="{401A0E30-4A4F-728F-24BD-47247E6FAACF}"/>
                </a:ext>
              </a:extLst>
            </p:cNvPr>
            <p:cNvSpPr/>
            <p:nvPr/>
          </p:nvSpPr>
          <p:spPr bwMode="auto">
            <a:xfrm>
              <a:off x="2105382" y="4874789"/>
              <a:ext cx="9329534" cy="1327681"/>
            </a:xfrm>
            <a:prstGeom prst="roundRect">
              <a:avLst>
                <a:gd name="adj" fmla="val 7848"/>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a:ea typeface="Cambria" panose="02040503050406030204" pitchFamily="18" charset="0"/>
                  <a:cs typeface="+mn-cs"/>
                </a:rPr>
                <a:t>Góp phần quan trọng để các em học tập các môn học khác cũng như phát triển phẩm chất, năng lực của bản thân. </a:t>
              </a:r>
              <a:endParaRPr kumimoji="0" lang="zh-CN" altLang="en-US" sz="4000" b="0" i="0" u="none" strike="noStrike" kern="0" cap="none" spc="0" normalizeH="0" baseline="0" noProof="0" dirty="0">
                <a:ln>
                  <a:noFill/>
                </a:ln>
                <a:solidFill>
                  <a:prstClr val="black"/>
                </a:solidFill>
                <a:effectLst/>
                <a:uLnTx/>
                <a:uFillTx/>
                <a:latin typeface="Arial"/>
                <a:ea typeface="宋体" pitchFamily="2" charset="-122"/>
                <a:cs typeface="+mn-cs"/>
              </a:endParaRPr>
            </a:p>
          </p:txBody>
        </p:sp>
      </p:grpSp>
    </p:spTree>
    <p:extLst>
      <p:ext uri="{BB962C8B-B14F-4D97-AF65-F5344CB8AC3E}">
        <p14:creationId xmlns:p14="http://schemas.microsoft.com/office/powerpoint/2010/main" val="768965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039892" y="80154"/>
            <a:ext cx="886635" cy="1213682"/>
            <a:chOff x="1795522" y="3189767"/>
            <a:chExt cx="886635" cy="1213682"/>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522" y="3189767"/>
              <a:ext cx="521395" cy="777748"/>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024" y="3997517"/>
              <a:ext cx="272133" cy="405932"/>
            </a:xfrm>
            <a:prstGeom prst="rect">
              <a:avLst/>
            </a:prstGeom>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239" y="-111105"/>
            <a:ext cx="1133810" cy="1691266"/>
          </a:xfrm>
          <a:prstGeom prst="rect">
            <a:avLst/>
          </a:prstGeom>
        </p:spPr>
      </p:pic>
      <p:sp>
        <p:nvSpPr>
          <p:cNvPr id="31" name="KSO_Shape"/>
          <p:cNvSpPr/>
          <p:nvPr/>
        </p:nvSpPr>
        <p:spPr bwMode="auto">
          <a:xfrm>
            <a:off x="1931811" y="371189"/>
            <a:ext cx="1905000" cy="10477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3" name="KSO_Shape"/>
          <p:cNvSpPr/>
          <p:nvPr/>
        </p:nvSpPr>
        <p:spPr bwMode="auto">
          <a:xfrm>
            <a:off x="5792591" y="107886"/>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4" name="KSO_Shape"/>
          <p:cNvSpPr/>
          <p:nvPr/>
        </p:nvSpPr>
        <p:spPr bwMode="auto">
          <a:xfrm>
            <a:off x="9599059" y="58399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5" name="KSO_Shape"/>
          <p:cNvSpPr/>
          <p:nvPr/>
        </p:nvSpPr>
        <p:spPr bwMode="auto">
          <a:xfrm>
            <a:off x="132613" y="109402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6" name="KSO_Shape"/>
          <p:cNvSpPr/>
          <p:nvPr/>
        </p:nvSpPr>
        <p:spPr bwMode="auto">
          <a:xfrm>
            <a:off x="7504777" y="715063"/>
            <a:ext cx="1786532" cy="98259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532" y="1514349"/>
            <a:ext cx="1520515" cy="2268101"/>
          </a:xfrm>
          <a:prstGeom prst="rect">
            <a:avLst/>
          </a:prstGeom>
        </p:spPr>
      </p:pic>
      <p:sp>
        <p:nvSpPr>
          <p:cNvPr id="2" name="文本框 16">
            <a:extLst>
              <a:ext uri="{FF2B5EF4-FFF2-40B4-BE49-F238E27FC236}">
                <a16:creationId xmlns:a16="http://schemas.microsoft.com/office/drawing/2014/main" id="{2A739999-FC28-3FD8-4AD8-F166AB3518FA}"/>
              </a:ext>
            </a:extLst>
          </p:cNvPr>
          <p:cNvSpPr txBox="1"/>
          <p:nvPr/>
        </p:nvSpPr>
        <p:spPr>
          <a:xfrm>
            <a:off x="2884311" y="2245107"/>
            <a:ext cx="10483521"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0" normalizeH="0" baseline="0" noProof="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rPr>
              <a:t>I/ PHẦN MỞ ĐẦU</a:t>
            </a:r>
            <a:endParaRPr kumimoji="0" lang="zh-CN" altLang="en-US" sz="13800" b="0" i="0" u="none" strike="noStrike" kern="1200" cap="none" spc="0" normalizeH="0" baseline="0" noProof="0" dirty="0">
              <a:ln>
                <a:noFill/>
              </a:ln>
              <a:solidFill>
                <a:srgbClr val="BF3B72"/>
              </a:solidFill>
              <a:effectLst/>
              <a:uLnTx/>
              <a:uFillTx/>
              <a:latin typeface="#9Slide04 SFU CenturySchoolbook" panose="00000400000000000000" pitchFamily="2" charset="0"/>
              <a:ea typeface="Montserrat" panose="00000500000000000000" charset="0"/>
              <a:cs typeface="Montserrat"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0-#ppt_w/2"/>
                                          </p:val>
                                        </p:tav>
                                        <p:tav tm="100000">
                                          <p:val>
                                            <p:strVal val="#ppt_x"/>
                                          </p:val>
                                        </p:tav>
                                      </p:tavLst>
                                    </p:anim>
                                    <p:anim calcmode="lin" valueType="num">
                                      <p:cBhvr additive="base">
                                        <p:cTn id="8" dur="1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500" fill="hold"/>
                                        <p:tgtEl>
                                          <p:spTgt spid="31"/>
                                        </p:tgtEl>
                                        <p:attrNameLst>
                                          <p:attrName>ppt_x</p:attrName>
                                        </p:attrNameLst>
                                      </p:cBhvr>
                                      <p:tavLst>
                                        <p:tav tm="0">
                                          <p:val>
                                            <p:strVal val="0-#ppt_w/2"/>
                                          </p:val>
                                        </p:tav>
                                        <p:tav tm="100000">
                                          <p:val>
                                            <p:strVal val="#ppt_x"/>
                                          </p:val>
                                        </p:tav>
                                      </p:tavLst>
                                    </p:anim>
                                    <p:anim calcmode="lin" valueType="num">
                                      <p:cBhvr additive="base">
                                        <p:cTn id="12" dur="1500" fill="hold"/>
                                        <p:tgtEl>
                                          <p:spTgt spid="31"/>
                                        </p:tgtEl>
                                        <p:attrNameLst>
                                          <p:attrName>ppt_y</p:attrName>
                                        </p:attrNameLst>
                                      </p:cBhvr>
                                      <p:tavLst>
                                        <p:tav tm="0">
                                          <p:val>
                                            <p:strVal val="#ppt_y"/>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500"/>
                                        <p:tgtEl>
                                          <p:spTgt spid="31"/>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1500" fill="hold"/>
                                        <p:tgtEl>
                                          <p:spTgt spid="33"/>
                                        </p:tgtEl>
                                        <p:attrNameLst>
                                          <p:attrName>ppt_x</p:attrName>
                                        </p:attrNameLst>
                                      </p:cBhvr>
                                      <p:tavLst>
                                        <p:tav tm="0">
                                          <p:val>
                                            <p:strVal val="0-#ppt_w/2"/>
                                          </p:val>
                                        </p:tav>
                                        <p:tav tm="100000">
                                          <p:val>
                                            <p:strVal val="#ppt_x"/>
                                          </p:val>
                                        </p:tav>
                                      </p:tavLst>
                                    </p:anim>
                                    <p:anim calcmode="lin" valueType="num">
                                      <p:cBhvr additive="base">
                                        <p:cTn id="19" dur="1500" fill="hold"/>
                                        <p:tgtEl>
                                          <p:spTgt spid="33"/>
                                        </p:tgtEl>
                                        <p:attrNameLst>
                                          <p:attrName>ppt_y</p:attrName>
                                        </p:attrNameLst>
                                      </p:cBhvr>
                                      <p:tavLst>
                                        <p:tav tm="0">
                                          <p:val>
                                            <p:strVal val="#ppt_y"/>
                                          </p:val>
                                        </p:tav>
                                        <p:tav tm="100000">
                                          <p:val>
                                            <p:strVal val="#ppt_y"/>
                                          </p:val>
                                        </p:tav>
                                      </p:tavLst>
                                    </p:anim>
                                  </p:childTnLst>
                                </p:cTn>
                              </p:par>
                              <p:par>
                                <p:cTn id="20" presetID="10" presetClass="entr" presetSubtype="0" fill="hold" grpId="1"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500"/>
                                        <p:tgtEl>
                                          <p:spTgt spid="33"/>
                                        </p:tgtEl>
                                      </p:cBhvr>
                                    </p:animEffect>
                                  </p:childTnLst>
                                </p:cTn>
                              </p:par>
                              <p:par>
                                <p:cTn id="23" presetID="2" presetClass="entr" presetSubtype="8" fill="hold" grpId="0" nodeType="withEffect">
                                  <p:stCondLst>
                                    <p:cond delay="50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500" fill="hold"/>
                                        <p:tgtEl>
                                          <p:spTgt spid="36"/>
                                        </p:tgtEl>
                                        <p:attrNameLst>
                                          <p:attrName>ppt_x</p:attrName>
                                        </p:attrNameLst>
                                      </p:cBhvr>
                                      <p:tavLst>
                                        <p:tav tm="0">
                                          <p:val>
                                            <p:strVal val="0-#ppt_w/2"/>
                                          </p:val>
                                        </p:tav>
                                        <p:tav tm="100000">
                                          <p:val>
                                            <p:strVal val="#ppt_x"/>
                                          </p:val>
                                        </p:tav>
                                      </p:tavLst>
                                    </p:anim>
                                    <p:anim calcmode="lin" valueType="num">
                                      <p:cBhvr additive="base">
                                        <p:cTn id="26" dur="1500" fill="hold"/>
                                        <p:tgtEl>
                                          <p:spTgt spid="36"/>
                                        </p:tgtEl>
                                        <p:attrNameLst>
                                          <p:attrName>ppt_y</p:attrName>
                                        </p:attrNameLst>
                                      </p:cBhvr>
                                      <p:tavLst>
                                        <p:tav tm="0">
                                          <p:val>
                                            <p:strVal val="#ppt_y"/>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500"/>
                                        <p:tgtEl>
                                          <p:spTgt spid="36"/>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1500" fill="hold"/>
                                        <p:tgtEl>
                                          <p:spTgt spid="34"/>
                                        </p:tgtEl>
                                        <p:attrNameLst>
                                          <p:attrName>ppt_x</p:attrName>
                                        </p:attrNameLst>
                                      </p:cBhvr>
                                      <p:tavLst>
                                        <p:tav tm="0">
                                          <p:val>
                                            <p:strVal val="0-#ppt_w/2"/>
                                          </p:val>
                                        </p:tav>
                                        <p:tav tm="100000">
                                          <p:val>
                                            <p:strVal val="#ppt_x"/>
                                          </p:val>
                                        </p:tav>
                                      </p:tavLst>
                                    </p:anim>
                                    <p:anim calcmode="lin" valueType="num">
                                      <p:cBhvr additive="base">
                                        <p:cTn id="33" dur="1500" fill="hold"/>
                                        <p:tgtEl>
                                          <p:spTgt spid="34"/>
                                        </p:tgtEl>
                                        <p:attrNameLst>
                                          <p:attrName>ppt_y</p:attrName>
                                        </p:attrNameLst>
                                      </p:cBhvr>
                                      <p:tavLst>
                                        <p:tav tm="0">
                                          <p:val>
                                            <p:strVal val="#ppt_y"/>
                                          </p:val>
                                        </p:tav>
                                        <p:tav tm="100000">
                                          <p:val>
                                            <p:strVal val="#ppt_y"/>
                                          </p:val>
                                        </p:tav>
                                      </p:tavLst>
                                    </p:anim>
                                  </p:childTnLst>
                                </p:cTn>
                              </p:par>
                              <p:par>
                                <p:cTn id="34" presetID="10" presetClass="entr" presetSubtype="0" fill="hold" grpId="1"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500"/>
                                        <p:tgtEl>
                                          <p:spTgt spid="3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250"/>
                                        <p:tgtEl>
                                          <p:spTgt spid="35"/>
                                        </p:tgtEl>
                                      </p:cBhvr>
                                    </p:animEffect>
                                  </p:childTnLst>
                                </p:cTn>
                              </p:par>
                              <p:par>
                                <p:cTn id="40" presetID="42" presetClass="entr" presetSubtype="0" fill="hold" nodeType="withEffect">
                                  <p:stCondLst>
                                    <p:cond delay="2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37"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900" decel="100000" fill="hold"/>
                                        <p:tgtEl>
                                          <p:spTgt spid="3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Effect transition="in" filter="fade">
                                      <p:cBhvr>
                                        <p:cTn id="61" dur="1000"/>
                                        <p:tgtEl>
                                          <p:spTgt spid="30"/>
                                        </p:tgtEl>
                                      </p:cBhvr>
                                    </p:animEffect>
                                  </p:childTnLst>
                                </p:cTn>
                              </p:par>
                            </p:childTnLst>
                          </p:cTn>
                        </p:par>
                        <p:par>
                          <p:cTn id="62" fill="hold">
                            <p:stCondLst>
                              <p:cond delay="2500"/>
                            </p:stCondLst>
                            <p:childTnLst>
                              <p:par>
                                <p:cTn id="63" presetID="26" presetClass="emph" presetSubtype="0" fill="hold" nodeType="afterEffect">
                                  <p:stCondLst>
                                    <p:cond delay="0"/>
                                  </p:stCondLst>
                                  <p:childTnLst>
                                    <p:animEffect transition="out" filter="fade">
                                      <p:cBhvr>
                                        <p:cTn id="64" dur="500" tmFilter="0, 0; .2, .5; .8, .5; 1, 0"/>
                                        <p:tgtEl>
                                          <p:spTgt spid="30"/>
                                        </p:tgtEl>
                                      </p:cBhvr>
                                    </p:animEffect>
                                    <p:animScale>
                                      <p:cBhvr>
                                        <p:cTn id="65" dur="250" autoRev="1" fill="hold"/>
                                        <p:tgtEl>
                                          <p:spTgt spid="30"/>
                                        </p:tgtEl>
                                      </p:cBhvr>
                                      <p:by x="105000" y="105000"/>
                                    </p:animScale>
                                  </p:childTnLst>
                                </p:cTn>
                              </p:par>
                            </p:childTnLst>
                          </p:cTn>
                        </p:par>
                        <p:par>
                          <p:cTn id="66" fill="hold">
                            <p:stCondLst>
                              <p:cond delay="3000"/>
                            </p:stCondLst>
                            <p:childTnLst>
                              <p:par>
                                <p:cTn id="67" presetID="26" presetClass="emph" presetSubtype="0" fill="hold" nodeType="afterEffect">
                                  <p:stCondLst>
                                    <p:cond delay="0"/>
                                  </p:stCondLst>
                                  <p:childTnLst>
                                    <p:animEffect transition="out" filter="fade">
                                      <p:cBhvr>
                                        <p:cTn id="68" dur="500" tmFilter="0, 0; .2, .5; .8, .5; 1, 0"/>
                                        <p:tgtEl>
                                          <p:spTgt spid="30"/>
                                        </p:tgtEl>
                                      </p:cBhvr>
                                    </p:animEffect>
                                    <p:animScale>
                                      <p:cBhvr>
                                        <p:cTn id="69" dur="250" autoRev="1" fill="hold"/>
                                        <p:tgtEl>
                                          <p:spTgt spid="30"/>
                                        </p:tgtEl>
                                      </p:cBhvr>
                                      <p:by x="105000" y="105000"/>
                                    </p:animScale>
                                  </p:childTnLst>
                                </p:cTn>
                              </p:par>
                            </p:childTnLst>
                          </p:cTn>
                        </p:par>
                        <p:par>
                          <p:cTn id="70" fill="hold">
                            <p:stCondLst>
                              <p:cond delay="3500"/>
                            </p:stCondLst>
                            <p:childTnLst>
                              <p:par>
                                <p:cTn id="71" presetID="26" presetClass="emph" presetSubtype="0" fill="hold" nodeType="afterEffect">
                                  <p:stCondLst>
                                    <p:cond delay="0"/>
                                  </p:stCondLst>
                                  <p:childTnLst>
                                    <p:animEffect transition="out" filter="fade">
                                      <p:cBhvr>
                                        <p:cTn id="72" dur="500" tmFilter="0, 0; .2, .5; .8, .5; 1, 0"/>
                                        <p:tgtEl>
                                          <p:spTgt spid="30"/>
                                        </p:tgtEl>
                                      </p:cBhvr>
                                    </p:animEffect>
                                    <p:animScale>
                                      <p:cBhvr>
                                        <p:cTn id="73" dur="250" autoRev="1" fill="hold"/>
                                        <p:tgtEl>
                                          <p:spTgt spid="30"/>
                                        </p:tgtEl>
                                      </p:cBhvr>
                                      <p:by x="105000" y="105000"/>
                                    </p:animScale>
                                  </p:childTnLst>
                                </p:cTn>
                              </p:par>
                            </p:childTnLst>
                          </p:cTn>
                        </p:par>
                        <p:par>
                          <p:cTn id="74" fill="hold">
                            <p:stCondLst>
                              <p:cond delay="4000"/>
                            </p:stCondLst>
                            <p:childTnLst>
                              <p:par>
                                <p:cTn id="75" presetID="26" presetClass="emph" presetSubtype="0" fill="hold" nodeType="after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cTn>
                              </p:par>
                            </p:childTnLst>
                          </p:cTn>
                        </p:par>
                        <p:par>
                          <p:cTn id="78" fill="hold">
                            <p:stCondLst>
                              <p:cond delay="4500"/>
                            </p:stCondLst>
                            <p:childTnLst>
                              <p:par>
                                <p:cTn id="79" presetID="26" presetClass="emph" presetSubtype="0" fill="hold" nodeType="afterEffect">
                                  <p:stCondLst>
                                    <p:cond delay="0"/>
                                  </p:stCondLst>
                                  <p:childTnLst>
                                    <p:animEffect transition="out" filter="fade">
                                      <p:cBhvr>
                                        <p:cTn id="80" dur="500" tmFilter="0, 0; .2, .5; .8, .5; 1, 0"/>
                                        <p:tgtEl>
                                          <p:spTgt spid="30"/>
                                        </p:tgtEl>
                                      </p:cBhvr>
                                    </p:animEffect>
                                    <p:animScale>
                                      <p:cBhvr>
                                        <p:cTn id="81" dur="250" autoRev="1" fill="hold"/>
                                        <p:tgtEl>
                                          <p:spTgt spid="30"/>
                                        </p:tgtEl>
                                      </p:cBhvr>
                                      <p:by x="105000" y="105000"/>
                                    </p:animScale>
                                  </p:childTnLst>
                                </p:cTn>
                              </p:par>
                            </p:childTnLst>
                          </p:cTn>
                        </p:par>
                        <p:par>
                          <p:cTn id="82" fill="hold">
                            <p:stCondLst>
                              <p:cond delay="5000"/>
                            </p:stCondLst>
                            <p:childTnLst>
                              <p:par>
                                <p:cTn id="83" presetID="2" presetClass="entr" presetSubtype="2" fill="hold" grpId="0" nodeType="after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750" fill="hold"/>
                                        <p:tgtEl>
                                          <p:spTgt spid="2"/>
                                        </p:tgtEl>
                                        <p:attrNameLst>
                                          <p:attrName>ppt_x</p:attrName>
                                        </p:attrNameLst>
                                      </p:cBhvr>
                                      <p:tavLst>
                                        <p:tav tm="0">
                                          <p:val>
                                            <p:strVal val="1+#ppt_w/2"/>
                                          </p:val>
                                        </p:tav>
                                        <p:tav tm="100000">
                                          <p:val>
                                            <p:strVal val="#ppt_x"/>
                                          </p:val>
                                        </p:tav>
                                      </p:tavLst>
                                    </p:anim>
                                    <p:anim calcmode="lin" valueType="num">
                                      <p:cBhvr additive="base">
                                        <p:cTn id="86"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6" name="TextBox 5">
            <a:extLst>
              <a:ext uri="{FF2B5EF4-FFF2-40B4-BE49-F238E27FC236}">
                <a16:creationId xmlns:a16="http://schemas.microsoft.com/office/drawing/2014/main" id="{E0407FBA-297D-8774-505A-5E36ED621EAF}"/>
              </a:ext>
            </a:extLst>
          </p:cNvPr>
          <p:cNvSpPr txBox="1"/>
          <p:nvPr/>
        </p:nvSpPr>
        <p:spPr>
          <a:xfrm>
            <a:off x="837304" y="207962"/>
            <a:ext cx="10186220" cy="952505"/>
          </a:xfrm>
          <a:prstGeom prst="rect">
            <a:avLst/>
          </a:prstGeom>
          <a:noFill/>
        </p:spPr>
        <p:txBody>
          <a:bodyPr wrap="square">
            <a:spAutoFit/>
          </a:bodyPr>
          <a:lstStyle/>
          <a:p>
            <a:pPr marL="0" marR="0" lvl="0" indent="450215" algn="just" defTabSz="914400" rtl="0" eaLnBrk="1" fontAlgn="auto" latinLnBrk="0" hangingPunct="1">
              <a:lnSpc>
                <a:spcPct val="13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800" b="1" i="0" u="none" strike="noStrike" kern="1200" cap="none" spc="0" normalizeH="0" baseline="0" noProof="0" dirty="0" err="1" smtClean="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4800" b="1" i="0" u="none" strike="noStrike" kern="1200" cap="none" spc="0" normalizeH="0" noProof="0" dirty="0" smtClean="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noProof="0" dirty="0" err="1" smtClean="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học</a:t>
            </a:r>
            <a:r>
              <a:rPr kumimoji="0" lang="en-US" sz="4800" b="1" i="0" u="none" strike="noStrike" kern="1200" cap="none" spc="0" normalizeH="0" noProof="0" dirty="0" smtClean="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noProof="0" dirty="0" err="1" smtClean="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kinh</a:t>
            </a:r>
            <a:r>
              <a:rPr kumimoji="0" lang="en-US" sz="4800" b="1" i="0" u="none" strike="noStrike" kern="1200" cap="none" spc="0" normalizeH="0" noProof="0" dirty="0" smtClean="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noProof="0" dirty="0" err="1" smtClean="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nghiệm</a:t>
            </a:r>
            <a:endParaRPr kumimoji="0" lang="vi-VN" sz="4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47D0F46-048E-835C-348B-26A7D414B5EE}"/>
              </a:ext>
            </a:extLst>
          </p:cNvPr>
          <p:cNvPicPr>
            <a:picLocks noChangeAspect="1"/>
          </p:cNvPicPr>
          <p:nvPr/>
        </p:nvPicPr>
        <p:blipFill>
          <a:blip r:embed="rId4"/>
          <a:stretch>
            <a:fillRect/>
          </a:stretch>
        </p:blipFill>
        <p:spPr>
          <a:xfrm>
            <a:off x="837304" y="1425037"/>
            <a:ext cx="1268078" cy="1188823"/>
          </a:xfrm>
          <a:prstGeom prst="rect">
            <a:avLst/>
          </a:prstGeom>
        </p:spPr>
      </p:pic>
      <p:grpSp>
        <p:nvGrpSpPr>
          <p:cNvPr id="14" name="Group 13">
            <a:extLst>
              <a:ext uri="{FF2B5EF4-FFF2-40B4-BE49-F238E27FC236}">
                <a16:creationId xmlns:a16="http://schemas.microsoft.com/office/drawing/2014/main" id="{9B224B29-B6C9-6A7E-1818-EAF596D9C66D}"/>
              </a:ext>
            </a:extLst>
          </p:cNvPr>
          <p:cNvGrpSpPr/>
          <p:nvPr/>
        </p:nvGrpSpPr>
        <p:grpSpPr>
          <a:xfrm>
            <a:off x="837304" y="4720721"/>
            <a:ext cx="10597612" cy="1424483"/>
            <a:chOff x="837304" y="3013262"/>
            <a:chExt cx="10597612" cy="1424483"/>
          </a:xfrm>
        </p:grpSpPr>
        <p:pic>
          <p:nvPicPr>
            <p:cNvPr id="5" name="Picture 4">
              <a:extLst>
                <a:ext uri="{FF2B5EF4-FFF2-40B4-BE49-F238E27FC236}">
                  <a16:creationId xmlns:a16="http://schemas.microsoft.com/office/drawing/2014/main" id="{62085BC9-6233-F926-2876-9F6D290D7A2F}"/>
                </a:ext>
              </a:extLst>
            </p:cNvPr>
            <p:cNvPicPr>
              <a:picLocks noChangeAspect="1"/>
            </p:cNvPicPr>
            <p:nvPr/>
          </p:nvPicPr>
          <p:blipFill>
            <a:blip r:embed="rId4"/>
            <a:stretch>
              <a:fillRect/>
            </a:stretch>
          </p:blipFill>
          <p:spPr>
            <a:xfrm>
              <a:off x="837304" y="3248922"/>
              <a:ext cx="1268078" cy="1188823"/>
            </a:xfrm>
            <a:prstGeom prst="rect">
              <a:avLst/>
            </a:prstGeom>
          </p:spPr>
        </p:pic>
        <p:sp>
          <p:nvSpPr>
            <p:cNvPr id="9" name="圆角矩形 13">
              <a:extLst>
                <a:ext uri="{FF2B5EF4-FFF2-40B4-BE49-F238E27FC236}">
                  <a16:creationId xmlns:a16="http://schemas.microsoft.com/office/drawing/2014/main" id="{915869A1-E63D-E869-7195-2714BB6DB282}"/>
                </a:ext>
              </a:extLst>
            </p:cNvPr>
            <p:cNvSpPr/>
            <p:nvPr/>
          </p:nvSpPr>
          <p:spPr bwMode="auto">
            <a:xfrm>
              <a:off x="2105382" y="3013262"/>
              <a:ext cx="9329534" cy="1327681"/>
            </a:xfrm>
            <a:prstGeom prst="roundRect">
              <a:avLst>
                <a:gd name="adj" fmla="val 7848"/>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dirty="0">
                <a:ln>
                  <a:noFill/>
                </a:ln>
                <a:solidFill>
                  <a:prstClr val="black"/>
                </a:solidFill>
                <a:effectLst/>
                <a:uLnTx/>
                <a:uFillTx/>
                <a:latin typeface="Arial" pitchFamily="34" charset="0"/>
                <a:ea typeface="宋体" pitchFamily="2" charset="-122"/>
                <a:cs typeface="+mn-cs"/>
              </a:endParaRPr>
            </a:p>
          </p:txBody>
        </p:sp>
      </p:grpSp>
      <p:grpSp>
        <p:nvGrpSpPr>
          <p:cNvPr id="15" name="Group 14">
            <a:extLst>
              <a:ext uri="{FF2B5EF4-FFF2-40B4-BE49-F238E27FC236}">
                <a16:creationId xmlns:a16="http://schemas.microsoft.com/office/drawing/2014/main" id="{EA407A67-A358-5A77-3F47-DA75D346B7FC}"/>
              </a:ext>
            </a:extLst>
          </p:cNvPr>
          <p:cNvGrpSpPr/>
          <p:nvPr/>
        </p:nvGrpSpPr>
        <p:grpSpPr>
          <a:xfrm>
            <a:off x="1364755" y="3181046"/>
            <a:ext cx="9329534" cy="1488728"/>
            <a:chOff x="837304" y="5110449"/>
            <a:chExt cx="9329534" cy="1488728"/>
          </a:xfrm>
        </p:grpSpPr>
        <p:pic>
          <p:nvPicPr>
            <p:cNvPr id="10" name="Picture 9">
              <a:extLst>
                <a:ext uri="{FF2B5EF4-FFF2-40B4-BE49-F238E27FC236}">
                  <a16:creationId xmlns:a16="http://schemas.microsoft.com/office/drawing/2014/main" id="{CBA234CC-9CB9-3556-EF1F-E212A7519A52}"/>
                </a:ext>
              </a:extLst>
            </p:cNvPr>
            <p:cNvPicPr>
              <a:picLocks noChangeAspect="1"/>
            </p:cNvPicPr>
            <p:nvPr/>
          </p:nvPicPr>
          <p:blipFill>
            <a:blip r:embed="rId4"/>
            <a:stretch>
              <a:fillRect/>
            </a:stretch>
          </p:blipFill>
          <p:spPr>
            <a:xfrm>
              <a:off x="837304" y="5110449"/>
              <a:ext cx="1268078" cy="1188823"/>
            </a:xfrm>
            <a:prstGeom prst="rect">
              <a:avLst/>
            </a:prstGeom>
          </p:spPr>
        </p:pic>
        <p:sp>
          <p:nvSpPr>
            <p:cNvPr id="11" name="圆角矩形 13">
              <a:extLst>
                <a:ext uri="{FF2B5EF4-FFF2-40B4-BE49-F238E27FC236}">
                  <a16:creationId xmlns:a16="http://schemas.microsoft.com/office/drawing/2014/main" id="{401A0E30-4A4F-728F-24BD-47247E6FAACF}"/>
                </a:ext>
              </a:extLst>
            </p:cNvPr>
            <p:cNvSpPr/>
            <p:nvPr/>
          </p:nvSpPr>
          <p:spPr bwMode="auto">
            <a:xfrm>
              <a:off x="837304" y="5271496"/>
              <a:ext cx="9329534" cy="1327681"/>
            </a:xfrm>
            <a:prstGeom prst="roundRect">
              <a:avLst>
                <a:gd name="adj" fmla="val 7848"/>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Arial"/>
                <a:ea typeface="宋体" pitchFamily="2" charset="-122"/>
                <a:cs typeface="+mn-cs"/>
              </a:endParaRPr>
            </a:p>
          </p:txBody>
        </p:sp>
      </p:grpSp>
      <p:sp>
        <p:nvSpPr>
          <p:cNvPr id="7" name="Rectangle 6"/>
          <p:cNvSpPr/>
          <p:nvPr/>
        </p:nvSpPr>
        <p:spPr>
          <a:xfrm>
            <a:off x="1920603" y="4249424"/>
            <a:ext cx="6096000" cy="2224327"/>
          </a:xfrm>
          <a:prstGeom prst="rect">
            <a:avLst/>
          </a:prstGeom>
        </p:spPr>
        <p:txBody>
          <a:bodyPr>
            <a:spAutoFit/>
          </a:bodyPr>
          <a:lstStyle/>
          <a:p>
            <a:pPr algn="just">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sở</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đủ</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viên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tâm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huyết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nghề</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sư</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vàng</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bậc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phụ</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huynh</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圆角矩形 13">
            <a:extLst>
              <a:ext uri="{FF2B5EF4-FFF2-40B4-BE49-F238E27FC236}">
                <a16:creationId xmlns:a16="http://schemas.microsoft.com/office/drawing/2014/main" id="{30403530-91A5-A97B-1018-03D9DD0CCCD2}"/>
              </a:ext>
            </a:extLst>
          </p:cNvPr>
          <p:cNvSpPr/>
          <p:nvPr/>
        </p:nvSpPr>
        <p:spPr bwMode="auto">
          <a:xfrm>
            <a:off x="739833" y="1208778"/>
            <a:ext cx="10030065" cy="2291966"/>
          </a:xfrm>
          <a:prstGeom prst="roundRect">
            <a:avLst>
              <a:gd name="adj" fmla="val 7848"/>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smtClean="0"/>
              <a:t>-</a:t>
            </a:r>
            <a:r>
              <a:rPr lang="en-US" sz="2000" b="1" dirty="0" err="1" smtClean="0"/>
              <a:t>Thứ</a:t>
            </a:r>
            <a:r>
              <a:rPr lang="en-US" sz="2000" b="1" dirty="0" smtClean="0"/>
              <a:t> </a:t>
            </a:r>
            <a:r>
              <a:rPr lang="en-US" sz="2000" b="1" dirty="0" err="1"/>
              <a:t>nhất</a:t>
            </a:r>
            <a:r>
              <a:rPr lang="en-US" sz="2000" b="1" dirty="0"/>
              <a:t>: </a:t>
            </a:r>
            <a:r>
              <a:rPr lang="en-US" sz="2000" dirty="0"/>
              <a:t> </a:t>
            </a:r>
            <a:r>
              <a:rPr lang="en-US" sz="2000" dirty="0" err="1"/>
              <a:t>Giáo</a:t>
            </a:r>
            <a:r>
              <a:rPr lang="en-US" sz="2000" dirty="0"/>
              <a:t> </a:t>
            </a:r>
            <a:r>
              <a:rPr lang="en-US" sz="2000" dirty="0" err="1"/>
              <a:t>viên</a:t>
            </a:r>
            <a:r>
              <a:rPr lang="en-US" sz="2000" dirty="0"/>
              <a:t> </a:t>
            </a:r>
            <a:r>
              <a:rPr lang="en-US" sz="2000" dirty="0" err="1"/>
              <a:t>phải</a:t>
            </a:r>
            <a:r>
              <a:rPr lang="en-US" sz="2000" dirty="0"/>
              <a:t> </a:t>
            </a:r>
            <a:r>
              <a:rPr lang="en-US" sz="2000" dirty="0" err="1"/>
              <a:t>yêu</a:t>
            </a:r>
            <a:r>
              <a:rPr lang="en-US" sz="2000" dirty="0"/>
              <a:t> </a:t>
            </a:r>
            <a:r>
              <a:rPr lang="en-US" sz="2000" dirty="0" err="1"/>
              <a:t>nghề</a:t>
            </a:r>
            <a:r>
              <a:rPr lang="en-US" sz="2000" dirty="0"/>
              <a:t>.</a:t>
            </a:r>
          </a:p>
          <a:p>
            <a:r>
              <a:rPr lang="en-US" sz="2000" b="1" dirty="0"/>
              <a:t>- </a:t>
            </a:r>
            <a:r>
              <a:rPr lang="en-US" sz="2000" b="1" dirty="0" err="1"/>
              <a:t>Thứ</a:t>
            </a:r>
            <a:r>
              <a:rPr lang="en-US" sz="2000" b="1" dirty="0"/>
              <a:t> </a:t>
            </a:r>
            <a:r>
              <a:rPr lang="en-US" sz="2000" b="1" dirty="0" err="1"/>
              <a:t>hai</a:t>
            </a:r>
            <a:r>
              <a:rPr lang="en-US" sz="2000" b="1" dirty="0"/>
              <a:t>: </a:t>
            </a:r>
            <a:r>
              <a:rPr lang="en-US" sz="2000" dirty="0"/>
              <a:t> </a:t>
            </a:r>
            <a:r>
              <a:rPr lang="en-US" sz="2000" dirty="0" err="1"/>
              <a:t>Giáo</a:t>
            </a:r>
            <a:r>
              <a:rPr lang="en-US" sz="2000" dirty="0"/>
              <a:t> </a:t>
            </a:r>
            <a:r>
              <a:rPr lang="en-US" sz="2000" dirty="0" err="1"/>
              <a:t>viên</a:t>
            </a:r>
            <a:r>
              <a:rPr lang="en-US" sz="2000" dirty="0"/>
              <a:t> </a:t>
            </a:r>
            <a:r>
              <a:rPr lang="en-US" sz="2000" dirty="0" err="1"/>
              <a:t>phải</a:t>
            </a:r>
            <a:r>
              <a:rPr lang="en-US" sz="2000" dirty="0"/>
              <a:t> </a:t>
            </a:r>
            <a:r>
              <a:rPr lang="en-US" sz="2000" dirty="0" err="1"/>
              <a:t>luôn</a:t>
            </a:r>
            <a:r>
              <a:rPr lang="en-US" sz="2000" dirty="0"/>
              <a:t> </a:t>
            </a:r>
            <a:r>
              <a:rPr lang="en-US" sz="2000" dirty="0" err="1"/>
              <a:t>không</a:t>
            </a:r>
            <a:r>
              <a:rPr lang="en-US" sz="2000" dirty="0"/>
              <a:t> </a:t>
            </a:r>
            <a:r>
              <a:rPr lang="en-US" sz="2000" dirty="0" err="1"/>
              <a:t>ngừng</a:t>
            </a:r>
            <a:r>
              <a:rPr lang="en-US" sz="2000" dirty="0"/>
              <a:t> </a:t>
            </a:r>
            <a:r>
              <a:rPr lang="en-US" sz="2000" dirty="0" err="1"/>
              <a:t>nâng</a:t>
            </a:r>
            <a:r>
              <a:rPr lang="en-US" sz="2000" dirty="0"/>
              <a:t> </a:t>
            </a:r>
            <a:r>
              <a:rPr lang="en-US" sz="2000" dirty="0" err="1"/>
              <a:t>cao</a:t>
            </a:r>
            <a:r>
              <a:rPr lang="en-US" sz="2000" dirty="0"/>
              <a:t> </a:t>
            </a:r>
            <a:r>
              <a:rPr lang="en-US" sz="2000" dirty="0" err="1"/>
              <a:t>trình</a:t>
            </a:r>
            <a:r>
              <a:rPr lang="en-US" sz="2000" dirty="0"/>
              <a:t> </a:t>
            </a:r>
            <a:r>
              <a:rPr lang="en-US" sz="2000" dirty="0" err="1"/>
              <a:t>độ</a:t>
            </a:r>
            <a:r>
              <a:rPr lang="en-US" sz="2000" dirty="0"/>
              <a:t> </a:t>
            </a:r>
            <a:r>
              <a:rPr lang="en-US" sz="2000" dirty="0" err="1"/>
              <a:t>chuyên</a:t>
            </a:r>
            <a:r>
              <a:rPr lang="en-US" sz="2000" dirty="0"/>
              <a:t> </a:t>
            </a:r>
            <a:r>
              <a:rPr lang="en-US" sz="2000" dirty="0" err="1"/>
              <a:t>môn</a:t>
            </a:r>
            <a:r>
              <a:rPr lang="en-US" sz="2000" dirty="0"/>
              <a:t>.</a:t>
            </a:r>
          </a:p>
          <a:p>
            <a:r>
              <a:rPr lang="en-US" sz="2000" b="1" dirty="0"/>
              <a:t>- </a:t>
            </a:r>
            <a:r>
              <a:rPr lang="en-US" sz="2000" b="1" dirty="0" err="1"/>
              <a:t>Thứ</a:t>
            </a:r>
            <a:r>
              <a:rPr lang="en-US" sz="2000" b="1" dirty="0"/>
              <a:t> </a:t>
            </a:r>
            <a:r>
              <a:rPr lang="en-US" sz="2000" b="1" dirty="0" err="1"/>
              <a:t>ba</a:t>
            </a:r>
            <a:r>
              <a:rPr lang="en-US" sz="2000" b="1" dirty="0"/>
              <a:t>: </a:t>
            </a:r>
            <a:r>
              <a:rPr lang="en-US" sz="2000" dirty="0"/>
              <a:t> </a:t>
            </a:r>
            <a:r>
              <a:rPr lang="en-US" sz="2000" dirty="0" err="1"/>
              <a:t>Phải</a:t>
            </a:r>
            <a:r>
              <a:rPr lang="en-US" sz="2000" dirty="0"/>
              <a:t> </a:t>
            </a:r>
            <a:r>
              <a:rPr lang="en-US" sz="2000" dirty="0" err="1"/>
              <a:t>luôn</a:t>
            </a:r>
            <a:r>
              <a:rPr lang="en-US" sz="2000" dirty="0"/>
              <a:t> </a:t>
            </a:r>
            <a:r>
              <a:rPr lang="en-US" sz="2000" dirty="0" err="1"/>
              <a:t>cập</a:t>
            </a:r>
            <a:r>
              <a:rPr lang="en-US" sz="2000" dirty="0"/>
              <a:t> </a:t>
            </a:r>
            <a:r>
              <a:rPr lang="en-US" sz="2000" dirty="0" err="1"/>
              <a:t>nhật</a:t>
            </a:r>
            <a:r>
              <a:rPr lang="en-US" sz="2000" dirty="0"/>
              <a:t> </a:t>
            </a:r>
            <a:r>
              <a:rPr lang="en-US" sz="2000" dirty="0" err="1"/>
              <a:t>kiến</a:t>
            </a:r>
            <a:r>
              <a:rPr lang="en-US" sz="2000" dirty="0"/>
              <a:t> </a:t>
            </a:r>
            <a:r>
              <a:rPr lang="en-US" sz="2000" dirty="0" err="1"/>
              <a:t>thức</a:t>
            </a:r>
            <a:r>
              <a:rPr lang="en-US" sz="2000" dirty="0"/>
              <a:t> </a:t>
            </a:r>
            <a:r>
              <a:rPr lang="en-US" sz="2000" dirty="0" err="1"/>
              <a:t>chương</a:t>
            </a:r>
            <a:r>
              <a:rPr lang="en-US" sz="2000" dirty="0"/>
              <a:t> </a:t>
            </a:r>
            <a:r>
              <a:rPr lang="en-US" sz="2000" dirty="0" err="1"/>
              <a:t>trình</a:t>
            </a:r>
            <a:r>
              <a:rPr lang="en-US" sz="2000" dirty="0"/>
              <a:t> </a:t>
            </a:r>
            <a:r>
              <a:rPr lang="en-US" sz="2000" dirty="0" err="1"/>
              <a:t>và</a:t>
            </a:r>
            <a:r>
              <a:rPr lang="en-US" sz="2000" dirty="0"/>
              <a:t> </a:t>
            </a:r>
            <a:r>
              <a:rPr lang="en-US" sz="2000" dirty="0" err="1"/>
              <a:t>kĩ</a:t>
            </a:r>
            <a:r>
              <a:rPr lang="en-US" sz="2000" dirty="0"/>
              <a:t> </a:t>
            </a:r>
            <a:r>
              <a:rPr lang="en-US" sz="2000" dirty="0" err="1"/>
              <a:t>thuật</a:t>
            </a:r>
            <a:r>
              <a:rPr lang="en-US" sz="2000" dirty="0"/>
              <a:t> </a:t>
            </a:r>
            <a:r>
              <a:rPr lang="en-US" sz="2000" dirty="0" err="1"/>
              <a:t>dạy</a:t>
            </a:r>
            <a:r>
              <a:rPr lang="en-US" sz="2000" dirty="0"/>
              <a:t> </a:t>
            </a:r>
            <a:r>
              <a:rPr lang="en-US" sz="2000" dirty="0" err="1"/>
              <a:t>học</a:t>
            </a:r>
            <a:r>
              <a:rPr lang="en-US" sz="2000" dirty="0"/>
              <a:t> </a:t>
            </a:r>
            <a:r>
              <a:rPr lang="en-US" sz="2000" dirty="0" err="1"/>
              <a:t>mới</a:t>
            </a:r>
            <a:endParaRPr lang="en-US" sz="2000" dirty="0"/>
          </a:p>
          <a:p>
            <a:r>
              <a:rPr lang="en-US" sz="2000" b="1" dirty="0"/>
              <a:t>- </a:t>
            </a:r>
            <a:r>
              <a:rPr lang="en-US" sz="2000" b="1" dirty="0" err="1"/>
              <a:t>Thứ</a:t>
            </a:r>
            <a:r>
              <a:rPr lang="en-US" sz="2000" b="1" dirty="0"/>
              <a:t> </a:t>
            </a:r>
            <a:r>
              <a:rPr lang="en-US" sz="2000" b="1" dirty="0" err="1"/>
              <a:t>tư</a:t>
            </a:r>
            <a:r>
              <a:rPr lang="en-US" sz="2000" b="1" dirty="0"/>
              <a:t>: </a:t>
            </a:r>
            <a:r>
              <a:rPr lang="en-US" sz="2000" dirty="0" err="1"/>
              <a:t>Nắm</a:t>
            </a:r>
            <a:r>
              <a:rPr lang="en-US" sz="2000" dirty="0"/>
              <a:t> </a:t>
            </a:r>
            <a:r>
              <a:rPr lang="en-US" sz="2000" dirty="0" err="1"/>
              <a:t>bắt</a:t>
            </a:r>
            <a:r>
              <a:rPr lang="en-US" sz="2000" dirty="0"/>
              <a:t> </a:t>
            </a:r>
            <a:r>
              <a:rPr lang="en-US" sz="2000" dirty="0" err="1"/>
              <a:t>kịp</a:t>
            </a:r>
            <a:r>
              <a:rPr lang="en-US" sz="2000" dirty="0"/>
              <a:t> </a:t>
            </a:r>
            <a:r>
              <a:rPr lang="en-US" sz="2000" dirty="0" err="1"/>
              <a:t>thời</a:t>
            </a:r>
            <a:r>
              <a:rPr lang="en-US" sz="2000" dirty="0"/>
              <a:t> </a:t>
            </a:r>
            <a:r>
              <a:rPr lang="en-US" sz="2000" dirty="0" err="1"/>
              <a:t>về</a:t>
            </a:r>
            <a:r>
              <a:rPr lang="en-US" sz="2000" dirty="0"/>
              <a:t> </a:t>
            </a:r>
            <a:r>
              <a:rPr lang="en-US" sz="2000" dirty="0" err="1"/>
              <a:t>nhận</a:t>
            </a:r>
            <a:r>
              <a:rPr lang="en-US" sz="2000" dirty="0"/>
              <a:t> </a:t>
            </a:r>
            <a:r>
              <a:rPr lang="en-US" sz="2000" dirty="0" err="1"/>
              <a:t>thức</a:t>
            </a:r>
            <a:r>
              <a:rPr lang="en-US" sz="2000" dirty="0"/>
              <a:t> </a:t>
            </a:r>
            <a:r>
              <a:rPr lang="en-US" sz="2000" dirty="0" err="1"/>
              <a:t>của</a:t>
            </a:r>
            <a:r>
              <a:rPr lang="en-US" sz="2000" dirty="0"/>
              <a:t> </a:t>
            </a:r>
            <a:r>
              <a:rPr lang="en-US" sz="2000" dirty="0" err="1"/>
              <a:t>học</a:t>
            </a:r>
            <a:r>
              <a:rPr lang="en-US" sz="2000" dirty="0"/>
              <a:t> </a:t>
            </a:r>
            <a:r>
              <a:rPr lang="en-US" sz="2000" dirty="0" err="1"/>
              <a:t>sinh</a:t>
            </a:r>
            <a:r>
              <a:rPr lang="en-US" sz="2000" dirty="0"/>
              <a:t>.</a:t>
            </a:r>
          </a:p>
          <a:p>
            <a:r>
              <a:rPr lang="en-US" sz="2000" b="1" dirty="0"/>
              <a:t>- </a:t>
            </a:r>
            <a:r>
              <a:rPr lang="en-US" sz="2000" b="1" dirty="0" err="1"/>
              <a:t>Thứ</a:t>
            </a:r>
            <a:r>
              <a:rPr lang="en-US" sz="2000" b="1" dirty="0"/>
              <a:t> </a:t>
            </a:r>
            <a:r>
              <a:rPr lang="en-US" sz="2000" b="1" dirty="0" err="1"/>
              <a:t>năm</a:t>
            </a:r>
            <a:r>
              <a:rPr lang="en-US" sz="2000" b="1" dirty="0"/>
              <a:t>: </a:t>
            </a:r>
            <a:r>
              <a:rPr lang="en-US" sz="2000" dirty="0"/>
              <a:t> </a:t>
            </a:r>
            <a:r>
              <a:rPr lang="en-US" sz="2000" dirty="0" err="1"/>
              <a:t>Phối</a:t>
            </a:r>
            <a:r>
              <a:rPr lang="en-US" sz="2000" dirty="0"/>
              <a:t> </a:t>
            </a:r>
            <a:r>
              <a:rPr lang="en-US" sz="2000" dirty="0" err="1"/>
              <a:t>kết</a:t>
            </a:r>
            <a:r>
              <a:rPr lang="en-US" sz="2000" dirty="0"/>
              <a:t> </a:t>
            </a:r>
            <a:r>
              <a:rPr lang="en-US" sz="2000" dirty="0" err="1"/>
              <a:t>hợp</a:t>
            </a:r>
            <a:r>
              <a:rPr lang="en-US" sz="2000" dirty="0"/>
              <a:t> </a:t>
            </a:r>
            <a:r>
              <a:rPr lang="en-US" sz="2000" dirty="0" err="1"/>
              <a:t>cùng</a:t>
            </a:r>
            <a:r>
              <a:rPr lang="en-US" sz="2000" dirty="0"/>
              <a:t> </a:t>
            </a:r>
            <a:r>
              <a:rPr lang="en-US" sz="2000" dirty="0" err="1"/>
              <a:t>các</a:t>
            </a:r>
            <a:r>
              <a:rPr lang="en-US" sz="2000" dirty="0"/>
              <a:t> </a:t>
            </a:r>
            <a:r>
              <a:rPr lang="en-US" sz="2000" dirty="0" err="1"/>
              <a:t>cô</a:t>
            </a:r>
            <a:r>
              <a:rPr lang="en-US" sz="2000" dirty="0"/>
              <a:t> </a:t>
            </a:r>
            <a:r>
              <a:rPr lang="en-US" sz="2000" dirty="0" err="1"/>
              <a:t>giáo</a:t>
            </a:r>
            <a:r>
              <a:rPr lang="en-US" sz="2000" dirty="0"/>
              <a:t> </a:t>
            </a:r>
            <a:r>
              <a:rPr lang="en-US" sz="2000" dirty="0" err="1"/>
              <a:t>bộ</a:t>
            </a:r>
            <a:r>
              <a:rPr lang="en-US" sz="2000" dirty="0"/>
              <a:t> </a:t>
            </a:r>
            <a:r>
              <a:rPr lang="en-US" sz="2000" dirty="0" err="1"/>
              <a:t>môn</a:t>
            </a:r>
            <a:r>
              <a:rPr lang="en-US" sz="2000" dirty="0"/>
              <a:t>, </a:t>
            </a:r>
            <a:r>
              <a:rPr lang="en-US" sz="2000" dirty="0" err="1"/>
              <a:t>gia</a:t>
            </a:r>
            <a:r>
              <a:rPr lang="en-US" sz="2000" dirty="0"/>
              <a:t> </a:t>
            </a:r>
            <a:r>
              <a:rPr lang="en-US" sz="2000" dirty="0" err="1"/>
              <a:t>đình</a:t>
            </a:r>
            <a:r>
              <a:rPr lang="en-US" sz="2000" dirty="0"/>
              <a:t> </a:t>
            </a:r>
            <a:r>
              <a:rPr lang="en-US" sz="2000" dirty="0" err="1"/>
              <a:t>và</a:t>
            </a:r>
            <a:r>
              <a:rPr lang="en-US" sz="2000" dirty="0"/>
              <a:t> </a:t>
            </a:r>
            <a:r>
              <a:rPr lang="en-US" sz="2000" dirty="0" err="1"/>
              <a:t>xã</a:t>
            </a:r>
            <a:r>
              <a:rPr lang="en-US" sz="2000" dirty="0"/>
              <a:t> </a:t>
            </a:r>
            <a:r>
              <a:rPr lang="en-US" sz="2000" dirty="0" err="1"/>
              <a:t>hội</a:t>
            </a:r>
            <a:r>
              <a:rPr lang="en-US" sz="2000" dirty="0"/>
              <a:t> </a:t>
            </a:r>
            <a:r>
              <a:rPr lang="en-US" sz="2000" dirty="0" err="1"/>
              <a:t>để</a:t>
            </a:r>
            <a:r>
              <a:rPr lang="en-US" sz="2000" dirty="0"/>
              <a:t> </a:t>
            </a:r>
            <a:r>
              <a:rPr lang="en-US" sz="2000" dirty="0" err="1"/>
              <a:t>giúp</a:t>
            </a:r>
            <a:r>
              <a:rPr lang="en-US" sz="2000" dirty="0"/>
              <a:t> </a:t>
            </a:r>
            <a:r>
              <a:rPr lang="en-US" sz="2000" dirty="0" err="1"/>
              <a:t>học</a:t>
            </a:r>
            <a:r>
              <a:rPr lang="en-US" sz="2000" dirty="0"/>
              <a:t> </a:t>
            </a:r>
            <a:r>
              <a:rPr lang="en-US" sz="2000" dirty="0" err="1"/>
              <a:t>sinh</a:t>
            </a:r>
            <a:r>
              <a:rPr lang="en-US" sz="2000" dirty="0"/>
              <a:t> </a:t>
            </a:r>
            <a:r>
              <a:rPr lang="en-US" sz="2000" dirty="0" err="1"/>
              <a:t>nhanh</a:t>
            </a:r>
            <a:r>
              <a:rPr lang="en-US" sz="2000" dirty="0"/>
              <a:t> </a:t>
            </a:r>
            <a:r>
              <a:rPr lang="en-US" sz="2000" dirty="0" err="1"/>
              <a:t>tiến</a:t>
            </a:r>
            <a:r>
              <a:rPr lang="en-US" sz="2000" dirty="0"/>
              <a:t> </a:t>
            </a:r>
            <a:r>
              <a:rPr lang="en-US" sz="2000" dirty="0" err="1"/>
              <a:t>bộ</a:t>
            </a:r>
            <a:r>
              <a:rPr lang="en-US" sz="2000" dirty="0"/>
              <a:t>.</a:t>
            </a:r>
          </a:p>
          <a:p>
            <a:r>
              <a:rPr lang="en-US" sz="4400" b="1" dirty="0">
                <a:solidFill>
                  <a:srgbClr val="FF0000"/>
                </a:solidFill>
              </a:rPr>
              <a:t>2.</a:t>
            </a:r>
            <a:r>
              <a:rPr lang="en-US" sz="4000" b="1" dirty="0">
                <a:solidFill>
                  <a:srgbClr val="FF0000"/>
                </a:solidFill>
              </a:rPr>
              <a:t> </a:t>
            </a:r>
            <a:r>
              <a:rPr lang="en-US" sz="4000" b="1" dirty="0" err="1">
                <a:solidFill>
                  <a:srgbClr val="FF0000"/>
                </a:solidFill>
              </a:rPr>
              <a:t>Những</a:t>
            </a:r>
            <a:r>
              <a:rPr lang="en-US" sz="4000" b="1" dirty="0">
                <a:solidFill>
                  <a:srgbClr val="FF0000"/>
                </a:solidFill>
              </a:rPr>
              <a:t> </a:t>
            </a:r>
            <a:r>
              <a:rPr lang="en-US" sz="4000" b="1" dirty="0" err="1">
                <a:solidFill>
                  <a:srgbClr val="FF0000"/>
                </a:solidFill>
              </a:rPr>
              <a:t>điều</a:t>
            </a:r>
            <a:r>
              <a:rPr lang="en-US" sz="4000" b="1" dirty="0">
                <a:solidFill>
                  <a:srgbClr val="FF0000"/>
                </a:solidFill>
              </a:rPr>
              <a:t> </a:t>
            </a:r>
            <a:r>
              <a:rPr lang="en-US" sz="4000" b="1" dirty="0" err="1">
                <a:solidFill>
                  <a:srgbClr val="FF0000"/>
                </a:solidFill>
              </a:rPr>
              <a:t>kiện</a:t>
            </a:r>
            <a:r>
              <a:rPr lang="en-US" sz="4000" b="1" dirty="0">
                <a:solidFill>
                  <a:srgbClr val="FF0000"/>
                </a:solidFill>
              </a:rPr>
              <a:t> </a:t>
            </a:r>
            <a:r>
              <a:rPr lang="en-US" sz="4000" b="1" dirty="0" err="1">
                <a:solidFill>
                  <a:srgbClr val="FF0000"/>
                </a:solidFill>
              </a:rPr>
              <a:t>áp</a:t>
            </a:r>
            <a:r>
              <a:rPr lang="en-US" sz="4000" b="1" dirty="0">
                <a:solidFill>
                  <a:srgbClr val="FF0000"/>
                </a:solidFill>
              </a:rPr>
              <a:t> </a:t>
            </a:r>
            <a:r>
              <a:rPr lang="en-US" sz="4000" b="1" dirty="0" err="1">
                <a:solidFill>
                  <a:srgbClr val="FF0000"/>
                </a:solidFill>
              </a:rPr>
              <a:t>dụng</a:t>
            </a:r>
            <a:r>
              <a:rPr lang="en-US" sz="4000" b="1" dirty="0">
                <a:solidFill>
                  <a:srgbClr val="FF0000"/>
                </a:solidFill>
              </a:rPr>
              <a:t>, </a:t>
            </a:r>
            <a:r>
              <a:rPr lang="en-US" sz="4000" b="1" dirty="0" err="1">
                <a:solidFill>
                  <a:srgbClr val="FF0000"/>
                </a:solidFill>
              </a:rPr>
              <a:t>sử</a:t>
            </a:r>
            <a:r>
              <a:rPr lang="en-US" sz="4000" b="1" dirty="0">
                <a:solidFill>
                  <a:srgbClr val="FF0000"/>
                </a:solidFill>
              </a:rPr>
              <a:t> </a:t>
            </a:r>
            <a:r>
              <a:rPr lang="en-US" sz="4000" b="1" dirty="0" err="1">
                <a:solidFill>
                  <a:srgbClr val="FF0000"/>
                </a:solidFill>
              </a:rPr>
              <a:t>dụng</a:t>
            </a:r>
            <a:r>
              <a:rPr lang="en-US" sz="4000" b="1" dirty="0">
                <a:solidFill>
                  <a:srgbClr val="FF0000"/>
                </a:solidFill>
              </a:rPr>
              <a:t> </a:t>
            </a:r>
            <a:r>
              <a:rPr lang="en-US" sz="4000" b="1" dirty="0" err="1">
                <a:solidFill>
                  <a:srgbClr val="FF0000"/>
                </a:solidFill>
              </a:rPr>
              <a:t>giải</a:t>
            </a:r>
            <a:r>
              <a:rPr lang="en-US" sz="4000" b="1" dirty="0">
                <a:solidFill>
                  <a:srgbClr val="FF0000"/>
                </a:solidFill>
              </a:rPr>
              <a:t> </a:t>
            </a:r>
            <a:r>
              <a:rPr lang="en-US" sz="4000" b="1" dirty="0" err="1">
                <a:solidFill>
                  <a:srgbClr val="FF0000"/>
                </a:solidFill>
              </a:rPr>
              <a:t>pháp</a:t>
            </a:r>
            <a:r>
              <a:rPr lang="en-US" sz="4000" b="1" dirty="0">
                <a:solidFill>
                  <a:srgbClr val="FF0000"/>
                </a:solidFill>
              </a:rPr>
              <a:t>:</a:t>
            </a:r>
          </a:p>
        </p:txBody>
      </p:sp>
    </p:spTree>
    <p:extLst>
      <p:ext uri="{BB962C8B-B14F-4D97-AF65-F5344CB8AC3E}">
        <p14:creationId xmlns:p14="http://schemas.microsoft.com/office/powerpoint/2010/main" val="2282778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6" name="TextBox 5">
            <a:extLst>
              <a:ext uri="{FF2B5EF4-FFF2-40B4-BE49-F238E27FC236}">
                <a16:creationId xmlns:a16="http://schemas.microsoft.com/office/drawing/2014/main" id="{E0407FBA-297D-8774-505A-5E36ED621EAF}"/>
              </a:ext>
            </a:extLst>
          </p:cNvPr>
          <p:cNvSpPr txBox="1"/>
          <p:nvPr/>
        </p:nvSpPr>
        <p:spPr>
          <a:xfrm>
            <a:off x="837304" y="207962"/>
            <a:ext cx="10186220" cy="952505"/>
          </a:xfrm>
          <a:prstGeom prst="rect">
            <a:avLst/>
          </a:prstGeom>
          <a:noFill/>
        </p:spPr>
        <p:txBody>
          <a:bodyPr wrap="square">
            <a:spAutoFit/>
          </a:bodyPr>
          <a:lstStyle/>
          <a:p>
            <a:pPr marL="0" marR="0" lvl="0" indent="450215" algn="just" defTabSz="914400" rtl="0" eaLnBrk="1" fontAlgn="auto" latinLnBrk="0" hangingPunct="1">
              <a:lnSpc>
                <a:spcPct val="13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lang="en-US" sz="48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Đề</a:t>
            </a:r>
            <a:r>
              <a:rPr lang="en-US" sz="48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xuất</a:t>
            </a:r>
            <a:r>
              <a:rPr lang="en-US" sz="48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 </a:t>
            </a:r>
            <a:r>
              <a:rPr kumimoji="0" lang="en-US" sz="4800" b="1" i="0" u="none" strike="noStrike" kern="1200" cap="none" spc="0" normalizeH="0" baseline="0" noProof="0" dirty="0" err="1" smtClean="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Kiến</a:t>
            </a:r>
            <a:r>
              <a:rPr kumimoji="0" lang="en-US" sz="4800" b="1" i="0" u="none" strike="noStrike" kern="1200" cap="none" spc="0" normalizeH="0" baseline="0" noProof="0" dirty="0" smtClean="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nghị</a:t>
            </a:r>
            <a:endParaRPr kumimoji="0" lang="vi-VN" sz="4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D7C634E-02F7-6CE7-C472-E285F9AEE24E}"/>
              </a:ext>
            </a:extLst>
          </p:cNvPr>
          <p:cNvSpPr txBox="1"/>
          <p:nvPr/>
        </p:nvSpPr>
        <p:spPr>
          <a:xfrm>
            <a:off x="1171687" y="1062374"/>
            <a:ext cx="10007590" cy="6334042"/>
          </a:xfrm>
          <a:prstGeom prst="rect">
            <a:avLst/>
          </a:prstGeom>
          <a:noFill/>
        </p:spPr>
        <p:txBody>
          <a:bodyPr wrap="square">
            <a:spAutoFit/>
          </a:bodyPr>
          <a:lstStyle/>
          <a:p>
            <a:pPr marR="49530" lvl="0" indent="457200" algn="just">
              <a:lnSpc>
                <a:spcPct val="130000"/>
              </a:lnSpc>
              <a:defRPr/>
            </a:pPr>
            <a:r>
              <a:rPr lang="en-US" sz="2800" b="1"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3.2</a:t>
            </a:r>
            <a:r>
              <a:rPr lang="en-US" sz="2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Đối</a:t>
            </a:r>
            <a:r>
              <a:rPr lang="en-US" sz="2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với</a:t>
            </a:r>
            <a:r>
              <a:rPr lang="en-US" sz="2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Phòng</a:t>
            </a:r>
            <a:r>
              <a:rPr lang="en-US" sz="2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GDĐT, </a:t>
            </a:r>
            <a:r>
              <a:rPr lang="en-US" sz="2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Sở</a:t>
            </a:r>
            <a:r>
              <a:rPr lang="en-US" sz="2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GDĐT:</a:t>
            </a:r>
            <a:endParaRPr lang="en-US" sz="20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marR="49530" lvl="0" indent="457200" algn="just">
              <a:lnSpc>
                <a:spcPct val="130000"/>
              </a:lnSpc>
              <a:defRPr/>
            </a:pP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Thường</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xuyên</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tổ</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chức</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chuyên</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đề</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hội</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thảo</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ở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từng</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môn</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học</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để</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thống</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nhất</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phương</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pháp</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dạy</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học</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từ</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đó</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đề</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ra</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phương</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án</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dạy</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học</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hiệu</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quả</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marL="0" marR="0" lvl="0" indent="457200" algn="just" defTabSz="914400" rtl="0" eaLnBrk="1" fontAlgn="auto" latinLnBrk="0" hangingPunct="1">
              <a:lnSpc>
                <a:spcPct val="13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3.1</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Đối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với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Lãnh</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đạo</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nhà</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trường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540385" algn="just"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Cần tạo điều kiện, quan tâm 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ơ</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 nữa trong việc bồi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d</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ư</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ỡ</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ng, nâng cao chất lượng đội ngũ giáo viên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đặc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biệt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giai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Chương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giáo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dục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phổ</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nay.</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R="49530" indent="457200" algn="just">
              <a:lnSpc>
                <a:spcPct val="130000"/>
              </a:lnSpc>
              <a:defRPr/>
            </a:pPr>
            <a:r>
              <a:rPr lang="en-US" sz="2000" b="1"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3.3. </a:t>
            </a:r>
            <a:r>
              <a:rPr lang="en-US" sz="2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Đối</a:t>
            </a:r>
            <a:r>
              <a:rPr lang="en-US" sz="2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với</a:t>
            </a:r>
            <a:r>
              <a:rPr lang="en-US" sz="2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Giáo</a:t>
            </a:r>
            <a:r>
              <a:rPr lang="en-US" sz="2000" b="1"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viên</a:t>
            </a:r>
            <a:endParaRPr lang="en-US" sz="2000" b="1"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marR="49530" indent="457200" algn="just">
              <a:lnSpc>
                <a:spcPct val="130000"/>
              </a:lnSpc>
              <a:defRPr/>
            </a:pPr>
            <a:r>
              <a:rPr lang="en-US" sz="1600" b="1"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3.4. </a:t>
            </a:r>
            <a:r>
              <a:rPr lang="en-US" sz="1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Đối</a:t>
            </a:r>
            <a:r>
              <a:rPr lang="en-US" sz="1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1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với</a:t>
            </a:r>
            <a:r>
              <a:rPr lang="en-US" sz="1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1600" b="1"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học</a:t>
            </a:r>
            <a:r>
              <a:rPr lang="en-US" sz="1600" b="1"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1600" b="1"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sinh</a:t>
            </a:r>
            <a:endParaRPr lang="en-US" sz="16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marR="49530" indent="457200" algn="just">
              <a:lnSpc>
                <a:spcPct val="130000"/>
              </a:lnSpc>
              <a:defRPr/>
            </a:pPr>
            <a:r>
              <a:rPr lang="en-US" sz="1600" b="1"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3.5. </a:t>
            </a:r>
            <a:r>
              <a:rPr lang="en-US" sz="1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Đối</a:t>
            </a:r>
            <a:r>
              <a:rPr lang="en-US" sz="1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1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với</a:t>
            </a:r>
            <a:r>
              <a:rPr lang="en-US" sz="1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1600" b="1"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phụ</a:t>
            </a:r>
            <a:r>
              <a:rPr lang="en-US" sz="1600" b="1"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1600" b="1"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huynh</a:t>
            </a:r>
            <a:endParaRPr lang="en-US" sz="16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marR="49530" indent="457200" algn="just">
              <a:lnSpc>
                <a:spcPct val="130000"/>
              </a:lnSpc>
              <a:defRPr/>
            </a:pPr>
            <a:endParaRPr lang="en-US" sz="16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marL="0" marR="49530" lvl="0" indent="457200" algn="just" defTabSz="914400" rtl="0" eaLnBrk="1" fontAlgn="auto" latinLnBrk="0" hangingPunct="1">
              <a:lnSpc>
                <a:spcPct val="13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31448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039892" y="80154"/>
            <a:ext cx="886635" cy="1213682"/>
            <a:chOff x="1795522" y="3189767"/>
            <a:chExt cx="886635" cy="1213682"/>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522" y="3189767"/>
              <a:ext cx="521395" cy="777748"/>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024" y="3997517"/>
              <a:ext cx="272133" cy="405932"/>
            </a:xfrm>
            <a:prstGeom prst="rect">
              <a:avLst/>
            </a:prstGeom>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239" y="-111105"/>
            <a:ext cx="1133810" cy="1691266"/>
          </a:xfrm>
          <a:prstGeom prst="rect">
            <a:avLst/>
          </a:prstGeom>
        </p:spPr>
      </p:pic>
      <p:sp>
        <p:nvSpPr>
          <p:cNvPr id="31" name="KSO_Shape"/>
          <p:cNvSpPr/>
          <p:nvPr/>
        </p:nvSpPr>
        <p:spPr bwMode="auto">
          <a:xfrm>
            <a:off x="1931811" y="371189"/>
            <a:ext cx="1905000" cy="10477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3" name="KSO_Shape"/>
          <p:cNvSpPr/>
          <p:nvPr/>
        </p:nvSpPr>
        <p:spPr bwMode="auto">
          <a:xfrm>
            <a:off x="5792591" y="107886"/>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4" name="KSO_Shape"/>
          <p:cNvSpPr/>
          <p:nvPr/>
        </p:nvSpPr>
        <p:spPr bwMode="auto">
          <a:xfrm>
            <a:off x="9599059" y="58399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5" name="KSO_Shape"/>
          <p:cNvSpPr/>
          <p:nvPr/>
        </p:nvSpPr>
        <p:spPr bwMode="auto">
          <a:xfrm>
            <a:off x="132613" y="109402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6" name="KSO_Shape"/>
          <p:cNvSpPr/>
          <p:nvPr/>
        </p:nvSpPr>
        <p:spPr bwMode="auto">
          <a:xfrm>
            <a:off x="7504777" y="715063"/>
            <a:ext cx="1786532" cy="98259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532" y="1514349"/>
            <a:ext cx="1520515" cy="2268101"/>
          </a:xfrm>
          <a:prstGeom prst="rect">
            <a:avLst/>
          </a:prstGeom>
        </p:spPr>
      </p:pic>
      <p:sp>
        <p:nvSpPr>
          <p:cNvPr id="2" name="文本框 16">
            <a:extLst>
              <a:ext uri="{FF2B5EF4-FFF2-40B4-BE49-F238E27FC236}">
                <a16:creationId xmlns:a16="http://schemas.microsoft.com/office/drawing/2014/main" id="{2A739999-FC28-3FD8-4AD8-F166AB3518FA}"/>
              </a:ext>
            </a:extLst>
          </p:cNvPr>
          <p:cNvSpPr txBox="1"/>
          <p:nvPr/>
        </p:nvSpPr>
        <p:spPr>
          <a:xfrm>
            <a:off x="2515191" y="1631898"/>
            <a:ext cx="9676809"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a:ln>
                  <a:noFill/>
                </a:ln>
                <a:solidFill>
                  <a:srgbClr val="BF3B72"/>
                </a:solidFill>
                <a:effectLst/>
                <a:uLnTx/>
                <a:uFillTx/>
                <a:latin typeface="Cambria" panose="02040503050406030204" pitchFamily="18" charset="0"/>
                <a:ea typeface="Cambria" panose="02040503050406030204" pitchFamily="18" charset="0"/>
                <a:cs typeface="Montserrat" panose="00000500000000000000" charset="0"/>
              </a:rPr>
              <a:t>Cảm ơn thầy cô đã lắng nghe!</a:t>
            </a:r>
            <a:endParaRPr kumimoji="0" lang="zh-CN" altLang="en-US" sz="9600" b="1" i="0" u="none" strike="noStrike" kern="1200" cap="none" spc="0" normalizeH="0" baseline="0" noProof="0" dirty="0">
              <a:ln>
                <a:noFill/>
              </a:ln>
              <a:solidFill>
                <a:srgbClr val="BF3B72"/>
              </a:solidFill>
              <a:effectLst/>
              <a:uLnTx/>
              <a:uFillTx/>
              <a:latin typeface="Cambria" panose="02040503050406030204" pitchFamily="18" charset="0"/>
              <a:ea typeface="Montserrat" panose="00000500000000000000" charset="0"/>
              <a:cs typeface="Montserrat" panose="00000500000000000000" charset="0"/>
            </a:endParaRPr>
          </a:p>
        </p:txBody>
      </p:sp>
    </p:spTree>
    <p:extLst>
      <p:ext uri="{BB962C8B-B14F-4D97-AF65-F5344CB8AC3E}">
        <p14:creationId xmlns:p14="http://schemas.microsoft.com/office/powerpoint/2010/main" val="2123117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0-#ppt_w/2"/>
                                          </p:val>
                                        </p:tav>
                                        <p:tav tm="100000">
                                          <p:val>
                                            <p:strVal val="#ppt_x"/>
                                          </p:val>
                                        </p:tav>
                                      </p:tavLst>
                                    </p:anim>
                                    <p:anim calcmode="lin" valueType="num">
                                      <p:cBhvr additive="base">
                                        <p:cTn id="8" dur="1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500" fill="hold"/>
                                        <p:tgtEl>
                                          <p:spTgt spid="31"/>
                                        </p:tgtEl>
                                        <p:attrNameLst>
                                          <p:attrName>ppt_x</p:attrName>
                                        </p:attrNameLst>
                                      </p:cBhvr>
                                      <p:tavLst>
                                        <p:tav tm="0">
                                          <p:val>
                                            <p:strVal val="0-#ppt_w/2"/>
                                          </p:val>
                                        </p:tav>
                                        <p:tav tm="100000">
                                          <p:val>
                                            <p:strVal val="#ppt_x"/>
                                          </p:val>
                                        </p:tav>
                                      </p:tavLst>
                                    </p:anim>
                                    <p:anim calcmode="lin" valueType="num">
                                      <p:cBhvr additive="base">
                                        <p:cTn id="12" dur="1500" fill="hold"/>
                                        <p:tgtEl>
                                          <p:spTgt spid="31"/>
                                        </p:tgtEl>
                                        <p:attrNameLst>
                                          <p:attrName>ppt_y</p:attrName>
                                        </p:attrNameLst>
                                      </p:cBhvr>
                                      <p:tavLst>
                                        <p:tav tm="0">
                                          <p:val>
                                            <p:strVal val="#ppt_y"/>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500"/>
                                        <p:tgtEl>
                                          <p:spTgt spid="31"/>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1500" fill="hold"/>
                                        <p:tgtEl>
                                          <p:spTgt spid="33"/>
                                        </p:tgtEl>
                                        <p:attrNameLst>
                                          <p:attrName>ppt_x</p:attrName>
                                        </p:attrNameLst>
                                      </p:cBhvr>
                                      <p:tavLst>
                                        <p:tav tm="0">
                                          <p:val>
                                            <p:strVal val="0-#ppt_w/2"/>
                                          </p:val>
                                        </p:tav>
                                        <p:tav tm="100000">
                                          <p:val>
                                            <p:strVal val="#ppt_x"/>
                                          </p:val>
                                        </p:tav>
                                      </p:tavLst>
                                    </p:anim>
                                    <p:anim calcmode="lin" valueType="num">
                                      <p:cBhvr additive="base">
                                        <p:cTn id="19" dur="1500" fill="hold"/>
                                        <p:tgtEl>
                                          <p:spTgt spid="33"/>
                                        </p:tgtEl>
                                        <p:attrNameLst>
                                          <p:attrName>ppt_y</p:attrName>
                                        </p:attrNameLst>
                                      </p:cBhvr>
                                      <p:tavLst>
                                        <p:tav tm="0">
                                          <p:val>
                                            <p:strVal val="#ppt_y"/>
                                          </p:val>
                                        </p:tav>
                                        <p:tav tm="100000">
                                          <p:val>
                                            <p:strVal val="#ppt_y"/>
                                          </p:val>
                                        </p:tav>
                                      </p:tavLst>
                                    </p:anim>
                                  </p:childTnLst>
                                </p:cTn>
                              </p:par>
                              <p:par>
                                <p:cTn id="20" presetID="10" presetClass="entr" presetSubtype="0" fill="hold" grpId="1"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500"/>
                                        <p:tgtEl>
                                          <p:spTgt spid="33"/>
                                        </p:tgtEl>
                                      </p:cBhvr>
                                    </p:animEffect>
                                  </p:childTnLst>
                                </p:cTn>
                              </p:par>
                              <p:par>
                                <p:cTn id="23" presetID="2" presetClass="entr" presetSubtype="8" fill="hold" grpId="0" nodeType="withEffect">
                                  <p:stCondLst>
                                    <p:cond delay="50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500" fill="hold"/>
                                        <p:tgtEl>
                                          <p:spTgt spid="36"/>
                                        </p:tgtEl>
                                        <p:attrNameLst>
                                          <p:attrName>ppt_x</p:attrName>
                                        </p:attrNameLst>
                                      </p:cBhvr>
                                      <p:tavLst>
                                        <p:tav tm="0">
                                          <p:val>
                                            <p:strVal val="0-#ppt_w/2"/>
                                          </p:val>
                                        </p:tav>
                                        <p:tav tm="100000">
                                          <p:val>
                                            <p:strVal val="#ppt_x"/>
                                          </p:val>
                                        </p:tav>
                                      </p:tavLst>
                                    </p:anim>
                                    <p:anim calcmode="lin" valueType="num">
                                      <p:cBhvr additive="base">
                                        <p:cTn id="26" dur="1500" fill="hold"/>
                                        <p:tgtEl>
                                          <p:spTgt spid="36"/>
                                        </p:tgtEl>
                                        <p:attrNameLst>
                                          <p:attrName>ppt_y</p:attrName>
                                        </p:attrNameLst>
                                      </p:cBhvr>
                                      <p:tavLst>
                                        <p:tav tm="0">
                                          <p:val>
                                            <p:strVal val="#ppt_y"/>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500"/>
                                        <p:tgtEl>
                                          <p:spTgt spid="36"/>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1500" fill="hold"/>
                                        <p:tgtEl>
                                          <p:spTgt spid="34"/>
                                        </p:tgtEl>
                                        <p:attrNameLst>
                                          <p:attrName>ppt_x</p:attrName>
                                        </p:attrNameLst>
                                      </p:cBhvr>
                                      <p:tavLst>
                                        <p:tav tm="0">
                                          <p:val>
                                            <p:strVal val="0-#ppt_w/2"/>
                                          </p:val>
                                        </p:tav>
                                        <p:tav tm="100000">
                                          <p:val>
                                            <p:strVal val="#ppt_x"/>
                                          </p:val>
                                        </p:tav>
                                      </p:tavLst>
                                    </p:anim>
                                    <p:anim calcmode="lin" valueType="num">
                                      <p:cBhvr additive="base">
                                        <p:cTn id="33" dur="1500" fill="hold"/>
                                        <p:tgtEl>
                                          <p:spTgt spid="34"/>
                                        </p:tgtEl>
                                        <p:attrNameLst>
                                          <p:attrName>ppt_y</p:attrName>
                                        </p:attrNameLst>
                                      </p:cBhvr>
                                      <p:tavLst>
                                        <p:tav tm="0">
                                          <p:val>
                                            <p:strVal val="#ppt_y"/>
                                          </p:val>
                                        </p:tav>
                                        <p:tav tm="100000">
                                          <p:val>
                                            <p:strVal val="#ppt_y"/>
                                          </p:val>
                                        </p:tav>
                                      </p:tavLst>
                                    </p:anim>
                                  </p:childTnLst>
                                </p:cTn>
                              </p:par>
                              <p:par>
                                <p:cTn id="34" presetID="10" presetClass="entr" presetSubtype="0" fill="hold" grpId="1"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500"/>
                                        <p:tgtEl>
                                          <p:spTgt spid="3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250"/>
                                        <p:tgtEl>
                                          <p:spTgt spid="35"/>
                                        </p:tgtEl>
                                      </p:cBhvr>
                                    </p:animEffect>
                                  </p:childTnLst>
                                </p:cTn>
                              </p:par>
                              <p:par>
                                <p:cTn id="40" presetID="42" presetClass="entr" presetSubtype="0" fill="hold" nodeType="withEffect">
                                  <p:stCondLst>
                                    <p:cond delay="2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37"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900" decel="100000" fill="hold"/>
                                        <p:tgtEl>
                                          <p:spTgt spid="3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Effect transition="in" filter="fade">
                                      <p:cBhvr>
                                        <p:cTn id="61" dur="1000"/>
                                        <p:tgtEl>
                                          <p:spTgt spid="30"/>
                                        </p:tgtEl>
                                      </p:cBhvr>
                                    </p:animEffect>
                                  </p:childTnLst>
                                </p:cTn>
                              </p:par>
                            </p:childTnLst>
                          </p:cTn>
                        </p:par>
                        <p:par>
                          <p:cTn id="62" fill="hold">
                            <p:stCondLst>
                              <p:cond delay="2500"/>
                            </p:stCondLst>
                            <p:childTnLst>
                              <p:par>
                                <p:cTn id="63" presetID="26" presetClass="emph" presetSubtype="0" fill="hold" nodeType="afterEffect">
                                  <p:stCondLst>
                                    <p:cond delay="0"/>
                                  </p:stCondLst>
                                  <p:childTnLst>
                                    <p:animEffect transition="out" filter="fade">
                                      <p:cBhvr>
                                        <p:cTn id="64" dur="500" tmFilter="0, 0; .2, .5; .8, .5; 1, 0"/>
                                        <p:tgtEl>
                                          <p:spTgt spid="30"/>
                                        </p:tgtEl>
                                      </p:cBhvr>
                                    </p:animEffect>
                                    <p:animScale>
                                      <p:cBhvr>
                                        <p:cTn id="65" dur="250" autoRev="1" fill="hold"/>
                                        <p:tgtEl>
                                          <p:spTgt spid="30"/>
                                        </p:tgtEl>
                                      </p:cBhvr>
                                      <p:by x="105000" y="105000"/>
                                    </p:animScale>
                                  </p:childTnLst>
                                </p:cTn>
                              </p:par>
                            </p:childTnLst>
                          </p:cTn>
                        </p:par>
                        <p:par>
                          <p:cTn id="66" fill="hold">
                            <p:stCondLst>
                              <p:cond delay="3000"/>
                            </p:stCondLst>
                            <p:childTnLst>
                              <p:par>
                                <p:cTn id="67" presetID="26" presetClass="emph" presetSubtype="0" fill="hold" nodeType="afterEffect">
                                  <p:stCondLst>
                                    <p:cond delay="0"/>
                                  </p:stCondLst>
                                  <p:childTnLst>
                                    <p:animEffect transition="out" filter="fade">
                                      <p:cBhvr>
                                        <p:cTn id="68" dur="500" tmFilter="0, 0; .2, .5; .8, .5; 1, 0"/>
                                        <p:tgtEl>
                                          <p:spTgt spid="30"/>
                                        </p:tgtEl>
                                      </p:cBhvr>
                                    </p:animEffect>
                                    <p:animScale>
                                      <p:cBhvr>
                                        <p:cTn id="69" dur="250" autoRev="1" fill="hold"/>
                                        <p:tgtEl>
                                          <p:spTgt spid="30"/>
                                        </p:tgtEl>
                                      </p:cBhvr>
                                      <p:by x="105000" y="105000"/>
                                    </p:animScale>
                                  </p:childTnLst>
                                </p:cTn>
                              </p:par>
                            </p:childTnLst>
                          </p:cTn>
                        </p:par>
                        <p:par>
                          <p:cTn id="70" fill="hold">
                            <p:stCondLst>
                              <p:cond delay="3500"/>
                            </p:stCondLst>
                            <p:childTnLst>
                              <p:par>
                                <p:cTn id="71" presetID="26" presetClass="emph" presetSubtype="0" fill="hold" nodeType="afterEffect">
                                  <p:stCondLst>
                                    <p:cond delay="0"/>
                                  </p:stCondLst>
                                  <p:childTnLst>
                                    <p:animEffect transition="out" filter="fade">
                                      <p:cBhvr>
                                        <p:cTn id="72" dur="500" tmFilter="0, 0; .2, .5; .8, .5; 1, 0"/>
                                        <p:tgtEl>
                                          <p:spTgt spid="30"/>
                                        </p:tgtEl>
                                      </p:cBhvr>
                                    </p:animEffect>
                                    <p:animScale>
                                      <p:cBhvr>
                                        <p:cTn id="73" dur="250" autoRev="1" fill="hold"/>
                                        <p:tgtEl>
                                          <p:spTgt spid="30"/>
                                        </p:tgtEl>
                                      </p:cBhvr>
                                      <p:by x="105000" y="105000"/>
                                    </p:animScale>
                                  </p:childTnLst>
                                </p:cTn>
                              </p:par>
                            </p:childTnLst>
                          </p:cTn>
                        </p:par>
                        <p:par>
                          <p:cTn id="74" fill="hold">
                            <p:stCondLst>
                              <p:cond delay="4000"/>
                            </p:stCondLst>
                            <p:childTnLst>
                              <p:par>
                                <p:cTn id="75" presetID="26" presetClass="emph" presetSubtype="0" fill="hold" nodeType="after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cTn>
                              </p:par>
                            </p:childTnLst>
                          </p:cTn>
                        </p:par>
                        <p:par>
                          <p:cTn id="78" fill="hold">
                            <p:stCondLst>
                              <p:cond delay="4500"/>
                            </p:stCondLst>
                            <p:childTnLst>
                              <p:par>
                                <p:cTn id="79" presetID="26" presetClass="emph" presetSubtype="0" fill="hold" nodeType="afterEffect">
                                  <p:stCondLst>
                                    <p:cond delay="0"/>
                                  </p:stCondLst>
                                  <p:childTnLst>
                                    <p:animEffect transition="out" filter="fade">
                                      <p:cBhvr>
                                        <p:cTn id="80" dur="500" tmFilter="0, 0; .2, .5; .8, .5; 1, 0"/>
                                        <p:tgtEl>
                                          <p:spTgt spid="30"/>
                                        </p:tgtEl>
                                      </p:cBhvr>
                                    </p:animEffect>
                                    <p:animScale>
                                      <p:cBhvr>
                                        <p:cTn id="81" dur="250" autoRev="1" fill="hold"/>
                                        <p:tgtEl>
                                          <p:spTgt spid="30"/>
                                        </p:tgtEl>
                                      </p:cBhvr>
                                      <p:by x="105000" y="105000"/>
                                    </p:animScale>
                                  </p:childTnLst>
                                </p:cTn>
                              </p:par>
                            </p:childTnLst>
                          </p:cTn>
                        </p:par>
                        <p:par>
                          <p:cTn id="82" fill="hold">
                            <p:stCondLst>
                              <p:cond delay="5000"/>
                            </p:stCondLst>
                            <p:childTnLst>
                              <p:par>
                                <p:cTn id="83" presetID="2" presetClass="entr" presetSubtype="2" fill="hold" grpId="0" nodeType="after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750" fill="hold"/>
                                        <p:tgtEl>
                                          <p:spTgt spid="2"/>
                                        </p:tgtEl>
                                        <p:attrNameLst>
                                          <p:attrName>ppt_x</p:attrName>
                                        </p:attrNameLst>
                                      </p:cBhvr>
                                      <p:tavLst>
                                        <p:tav tm="0">
                                          <p:val>
                                            <p:strVal val="1+#ppt_w/2"/>
                                          </p:val>
                                        </p:tav>
                                        <p:tav tm="100000">
                                          <p:val>
                                            <p:strVal val="#ppt_x"/>
                                          </p:val>
                                        </p:tav>
                                      </p:tavLst>
                                    </p:anim>
                                    <p:anim calcmode="lin" valueType="num">
                                      <p:cBhvr additive="base">
                                        <p:cTn id="86"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4"/>
          <p:cNvSpPr txBox="1"/>
          <p:nvPr/>
        </p:nvSpPr>
        <p:spPr>
          <a:xfrm>
            <a:off x="1228141" y="1019288"/>
            <a:ext cx="39265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600" dirty="0" smtClean="0">
                <a:latin typeface="Times New Roman" panose="02020603050405020304" pitchFamily="18" charset="0"/>
                <a:ea typeface="仓耳小丸子" panose="02020400000000000000" charset="-122"/>
                <a:cs typeface="Times New Roman" panose="02020603050405020304" pitchFamily="18" charset="0"/>
                <a:sym typeface="+mn-lt"/>
              </a:rPr>
              <a:t>1. ĐẶT VẤN ĐỀ:</a:t>
            </a:r>
            <a:endParaRPr kumimoji="1" lang="zh-CN" altLang="en-US" sz="3600" b="0" i="0" u="none" strike="noStrike" kern="1200" cap="none" spc="0" normalizeH="0" baseline="0" noProof="0" dirty="0">
              <a:ln>
                <a:noFill/>
              </a:ln>
              <a:effectLst/>
              <a:uLnTx/>
              <a:uFillTx/>
              <a:latin typeface="Times New Roman" panose="02020603050405020304" pitchFamily="18" charset="0"/>
              <a:ea typeface="微软雅黑"/>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sp>
        <p:nvSpPr>
          <p:cNvPr id="5" name="文本框 4"/>
          <p:cNvSpPr txBox="1"/>
          <p:nvPr/>
        </p:nvSpPr>
        <p:spPr>
          <a:xfrm>
            <a:off x="1585258" y="430267"/>
            <a:ext cx="39265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000" b="0" i="0" u="none" strike="noStrike" kern="1200" cap="none" spc="0" normalizeH="0" baseline="0" noProof="0" dirty="0">
                <a:ln>
                  <a:noFill/>
                </a:ln>
                <a:solidFill>
                  <a:srgbClr val="BF3B72"/>
                </a:solidFill>
                <a:effectLst/>
                <a:uLnTx/>
                <a:uFillTx/>
                <a:latin typeface="SVN-Genica Pro" panose="00000900000000000000" pitchFamily="50" charset="0"/>
                <a:ea typeface="仓耳小丸子" panose="02020400000000000000" charset="-122"/>
                <a:cs typeface="+mn-ea"/>
                <a:sym typeface="+mn-lt"/>
              </a:rPr>
              <a:t>PHẦN MỞ ĐẦU</a:t>
            </a:r>
            <a:endParaRPr kumimoji="1" lang="zh-CN" altLang="en-US" sz="4000" b="0" i="0" u="none" strike="noStrike" kern="1200" cap="none" spc="0" normalizeH="0" baseline="0" noProof="0" dirty="0">
              <a:ln>
                <a:noFill/>
              </a:ln>
              <a:solidFill>
                <a:srgbClr val="BF3B72"/>
              </a:solidFill>
              <a:effectLst/>
              <a:uLnTx/>
              <a:uFillTx/>
              <a:latin typeface="SVN-Genica Pro" panose="00000900000000000000" pitchFamily="50" charset="0"/>
              <a:ea typeface="微软雅黑"/>
              <a:cs typeface="+mn-cs"/>
            </a:endParaRPr>
          </a:p>
        </p:txBody>
      </p:sp>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grpSp>
        <p:nvGrpSpPr>
          <p:cNvPr id="3" name="组合 2"/>
          <p:cNvGrpSpPr/>
          <p:nvPr/>
        </p:nvGrpSpPr>
        <p:grpSpPr>
          <a:xfrm>
            <a:off x="1318637" y="2901325"/>
            <a:ext cx="9659709" cy="798959"/>
            <a:chOff x="1663" y="3056"/>
            <a:chExt cx="14035" cy="1062"/>
          </a:xfrm>
        </p:grpSpPr>
        <p:cxnSp>
          <p:nvCxnSpPr>
            <p:cNvPr id="11" name="直接连接符 111"/>
            <p:cNvCxnSpPr/>
            <p:nvPr/>
          </p:nvCxnSpPr>
          <p:spPr>
            <a:xfrm flipH="1">
              <a:off x="1663" y="3587"/>
              <a:ext cx="14035" cy="0"/>
            </a:xfrm>
            <a:prstGeom prst="line">
              <a:avLst/>
            </a:prstGeom>
            <a:ln w="12700" cap="rnd">
              <a:solidFill>
                <a:srgbClr val="0F72BE"/>
              </a:solidFill>
              <a:prstDash val="dash"/>
              <a:round/>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934" y="3056"/>
              <a:ext cx="1062" cy="1062"/>
            </a:xfrm>
            <a:prstGeom prst="ellipse">
              <a:avLst/>
            </a:prstGeom>
            <a:solidFill>
              <a:srgbClr val="0F72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
                <a:ea typeface="微软雅黑"/>
                <a:cs typeface="+mn-cs"/>
              </a:endParaRPr>
            </a:p>
          </p:txBody>
        </p:sp>
        <p:sp>
          <p:nvSpPr>
            <p:cNvPr id="21" name="椭圆 20"/>
            <p:cNvSpPr/>
            <p:nvPr/>
          </p:nvSpPr>
          <p:spPr>
            <a:xfrm>
              <a:off x="6997" y="3056"/>
              <a:ext cx="1062" cy="1062"/>
            </a:xfrm>
            <a:prstGeom prst="ellipse">
              <a:avLst/>
            </a:prstGeom>
            <a:solidFill>
              <a:srgbClr val="0F72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
                <a:ea typeface="微软雅黑"/>
                <a:cs typeface="+mn-cs"/>
              </a:endParaRPr>
            </a:p>
          </p:txBody>
        </p:sp>
        <p:sp>
          <p:nvSpPr>
            <p:cNvPr id="27" name="椭圆 26"/>
            <p:cNvSpPr/>
            <p:nvPr/>
          </p:nvSpPr>
          <p:spPr>
            <a:xfrm>
              <a:off x="11060" y="3056"/>
              <a:ext cx="1062" cy="1062"/>
            </a:xfrm>
            <a:prstGeom prst="ellipse">
              <a:avLst/>
            </a:prstGeom>
            <a:solidFill>
              <a:srgbClr val="0F72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
                <a:ea typeface="微软雅黑"/>
                <a:cs typeface="+mn-cs"/>
              </a:endParaRPr>
            </a:p>
          </p:txBody>
        </p:sp>
        <p:sp>
          <p:nvSpPr>
            <p:cNvPr id="63" name="iconfont-11442-5242516"/>
            <p:cNvSpPr>
              <a:spLocks noChangeAspect="1"/>
            </p:cNvSpPr>
            <p:nvPr/>
          </p:nvSpPr>
          <p:spPr>
            <a:xfrm>
              <a:off x="3219" y="3259"/>
              <a:ext cx="491" cy="652"/>
            </a:xfrm>
            <a:custGeom>
              <a:avLst/>
              <a:gdLst>
                <a:gd name="T0" fmla="*/ 4817 w 9634"/>
                <a:gd name="T1" fmla="*/ 0 h 12800"/>
                <a:gd name="T2" fmla="*/ 0 w 9634"/>
                <a:gd name="T3" fmla="*/ 4818 h 12800"/>
                <a:gd name="T4" fmla="*/ 4817 w 9634"/>
                <a:gd name="T5" fmla="*/ 12800 h 12800"/>
                <a:gd name="T6" fmla="*/ 9634 w 9634"/>
                <a:gd name="T7" fmla="*/ 4818 h 12800"/>
                <a:gd name="T8" fmla="*/ 4817 w 9634"/>
                <a:gd name="T9" fmla="*/ 0 h 12800"/>
                <a:gd name="T10" fmla="*/ 4817 w 9634"/>
                <a:gd name="T11" fmla="*/ 6999 h 12800"/>
                <a:gd name="T12" fmla="*/ 2636 w 9634"/>
                <a:gd name="T13" fmla="*/ 4818 h 12800"/>
                <a:gd name="T14" fmla="*/ 4817 w 9634"/>
                <a:gd name="T15" fmla="*/ 2636 h 12800"/>
                <a:gd name="T16" fmla="*/ 6998 w 9634"/>
                <a:gd name="T17" fmla="*/ 4818 h 12800"/>
                <a:gd name="T18" fmla="*/ 4817 w 9634"/>
                <a:gd name="T19" fmla="*/ 699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34" h="12800">
                  <a:moveTo>
                    <a:pt x="4817" y="0"/>
                  </a:moveTo>
                  <a:cubicBezTo>
                    <a:pt x="2156" y="0"/>
                    <a:pt x="0" y="2157"/>
                    <a:pt x="0" y="4818"/>
                  </a:cubicBezTo>
                  <a:cubicBezTo>
                    <a:pt x="0" y="7478"/>
                    <a:pt x="3383" y="12800"/>
                    <a:pt x="4817" y="12800"/>
                  </a:cubicBezTo>
                  <a:cubicBezTo>
                    <a:pt x="6251" y="12800"/>
                    <a:pt x="9634" y="7478"/>
                    <a:pt x="9634" y="4818"/>
                  </a:cubicBezTo>
                  <a:cubicBezTo>
                    <a:pt x="9634" y="2157"/>
                    <a:pt x="7478" y="0"/>
                    <a:pt x="4817" y="0"/>
                  </a:cubicBezTo>
                  <a:close/>
                  <a:moveTo>
                    <a:pt x="4817" y="6999"/>
                  </a:moveTo>
                  <a:cubicBezTo>
                    <a:pt x="3612" y="6999"/>
                    <a:pt x="2636" y="6022"/>
                    <a:pt x="2636" y="4818"/>
                  </a:cubicBezTo>
                  <a:cubicBezTo>
                    <a:pt x="2636" y="3613"/>
                    <a:pt x="3612" y="2636"/>
                    <a:pt x="4817" y="2636"/>
                  </a:cubicBezTo>
                  <a:cubicBezTo>
                    <a:pt x="6022" y="2636"/>
                    <a:pt x="6998" y="3613"/>
                    <a:pt x="6998" y="4818"/>
                  </a:cubicBezTo>
                  <a:cubicBezTo>
                    <a:pt x="6998" y="6022"/>
                    <a:pt x="6022" y="6999"/>
                    <a:pt x="4817" y="69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微软雅黑"/>
                <a:cs typeface="+mn-cs"/>
              </a:endParaRPr>
            </a:p>
          </p:txBody>
        </p:sp>
        <p:sp>
          <p:nvSpPr>
            <p:cNvPr id="64" name="iconfont-11442-5242516"/>
            <p:cNvSpPr>
              <a:spLocks noChangeAspect="1"/>
            </p:cNvSpPr>
            <p:nvPr/>
          </p:nvSpPr>
          <p:spPr>
            <a:xfrm>
              <a:off x="7282" y="3259"/>
              <a:ext cx="491" cy="652"/>
            </a:xfrm>
            <a:custGeom>
              <a:avLst/>
              <a:gdLst>
                <a:gd name="T0" fmla="*/ 4817 w 9634"/>
                <a:gd name="T1" fmla="*/ 0 h 12800"/>
                <a:gd name="T2" fmla="*/ 0 w 9634"/>
                <a:gd name="T3" fmla="*/ 4818 h 12800"/>
                <a:gd name="T4" fmla="*/ 4817 w 9634"/>
                <a:gd name="T5" fmla="*/ 12800 h 12800"/>
                <a:gd name="T6" fmla="*/ 9634 w 9634"/>
                <a:gd name="T7" fmla="*/ 4818 h 12800"/>
                <a:gd name="T8" fmla="*/ 4817 w 9634"/>
                <a:gd name="T9" fmla="*/ 0 h 12800"/>
                <a:gd name="T10" fmla="*/ 4817 w 9634"/>
                <a:gd name="T11" fmla="*/ 6999 h 12800"/>
                <a:gd name="T12" fmla="*/ 2636 w 9634"/>
                <a:gd name="T13" fmla="*/ 4818 h 12800"/>
                <a:gd name="T14" fmla="*/ 4817 w 9634"/>
                <a:gd name="T15" fmla="*/ 2636 h 12800"/>
                <a:gd name="T16" fmla="*/ 6998 w 9634"/>
                <a:gd name="T17" fmla="*/ 4818 h 12800"/>
                <a:gd name="T18" fmla="*/ 4817 w 9634"/>
                <a:gd name="T19" fmla="*/ 699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34" h="12800">
                  <a:moveTo>
                    <a:pt x="4817" y="0"/>
                  </a:moveTo>
                  <a:cubicBezTo>
                    <a:pt x="2156" y="0"/>
                    <a:pt x="0" y="2157"/>
                    <a:pt x="0" y="4818"/>
                  </a:cubicBezTo>
                  <a:cubicBezTo>
                    <a:pt x="0" y="7478"/>
                    <a:pt x="3383" y="12800"/>
                    <a:pt x="4817" y="12800"/>
                  </a:cubicBezTo>
                  <a:cubicBezTo>
                    <a:pt x="6251" y="12800"/>
                    <a:pt x="9634" y="7478"/>
                    <a:pt x="9634" y="4818"/>
                  </a:cubicBezTo>
                  <a:cubicBezTo>
                    <a:pt x="9634" y="2157"/>
                    <a:pt x="7478" y="0"/>
                    <a:pt x="4817" y="0"/>
                  </a:cubicBezTo>
                  <a:close/>
                  <a:moveTo>
                    <a:pt x="4817" y="6999"/>
                  </a:moveTo>
                  <a:cubicBezTo>
                    <a:pt x="3612" y="6999"/>
                    <a:pt x="2636" y="6022"/>
                    <a:pt x="2636" y="4818"/>
                  </a:cubicBezTo>
                  <a:cubicBezTo>
                    <a:pt x="2636" y="3613"/>
                    <a:pt x="3612" y="2636"/>
                    <a:pt x="4817" y="2636"/>
                  </a:cubicBezTo>
                  <a:cubicBezTo>
                    <a:pt x="6022" y="2636"/>
                    <a:pt x="6998" y="3613"/>
                    <a:pt x="6998" y="4818"/>
                  </a:cubicBezTo>
                  <a:cubicBezTo>
                    <a:pt x="6998" y="6022"/>
                    <a:pt x="6022" y="6999"/>
                    <a:pt x="4817" y="69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微软雅黑"/>
                <a:cs typeface="+mn-cs"/>
              </a:endParaRPr>
            </a:p>
          </p:txBody>
        </p:sp>
        <p:sp>
          <p:nvSpPr>
            <p:cNvPr id="65" name="iconfont-11442-5242516"/>
            <p:cNvSpPr>
              <a:spLocks noChangeAspect="1"/>
            </p:cNvSpPr>
            <p:nvPr/>
          </p:nvSpPr>
          <p:spPr>
            <a:xfrm>
              <a:off x="11346" y="3259"/>
              <a:ext cx="491" cy="652"/>
            </a:xfrm>
            <a:custGeom>
              <a:avLst/>
              <a:gdLst>
                <a:gd name="T0" fmla="*/ 4817 w 9634"/>
                <a:gd name="T1" fmla="*/ 0 h 12800"/>
                <a:gd name="T2" fmla="*/ 0 w 9634"/>
                <a:gd name="T3" fmla="*/ 4818 h 12800"/>
                <a:gd name="T4" fmla="*/ 4817 w 9634"/>
                <a:gd name="T5" fmla="*/ 12800 h 12800"/>
                <a:gd name="T6" fmla="*/ 9634 w 9634"/>
                <a:gd name="T7" fmla="*/ 4818 h 12800"/>
                <a:gd name="T8" fmla="*/ 4817 w 9634"/>
                <a:gd name="T9" fmla="*/ 0 h 12800"/>
                <a:gd name="T10" fmla="*/ 4817 w 9634"/>
                <a:gd name="T11" fmla="*/ 6999 h 12800"/>
                <a:gd name="T12" fmla="*/ 2636 w 9634"/>
                <a:gd name="T13" fmla="*/ 4818 h 12800"/>
                <a:gd name="T14" fmla="*/ 4817 w 9634"/>
                <a:gd name="T15" fmla="*/ 2636 h 12800"/>
                <a:gd name="T16" fmla="*/ 6998 w 9634"/>
                <a:gd name="T17" fmla="*/ 4818 h 12800"/>
                <a:gd name="T18" fmla="*/ 4817 w 9634"/>
                <a:gd name="T19" fmla="*/ 699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34" h="12800">
                  <a:moveTo>
                    <a:pt x="4817" y="0"/>
                  </a:moveTo>
                  <a:cubicBezTo>
                    <a:pt x="2156" y="0"/>
                    <a:pt x="0" y="2157"/>
                    <a:pt x="0" y="4818"/>
                  </a:cubicBezTo>
                  <a:cubicBezTo>
                    <a:pt x="0" y="7478"/>
                    <a:pt x="3383" y="12800"/>
                    <a:pt x="4817" y="12800"/>
                  </a:cubicBezTo>
                  <a:cubicBezTo>
                    <a:pt x="6251" y="12800"/>
                    <a:pt x="9634" y="7478"/>
                    <a:pt x="9634" y="4818"/>
                  </a:cubicBezTo>
                  <a:cubicBezTo>
                    <a:pt x="9634" y="2157"/>
                    <a:pt x="7478" y="0"/>
                    <a:pt x="4817" y="0"/>
                  </a:cubicBezTo>
                  <a:close/>
                  <a:moveTo>
                    <a:pt x="4817" y="6999"/>
                  </a:moveTo>
                  <a:cubicBezTo>
                    <a:pt x="3612" y="6999"/>
                    <a:pt x="2636" y="6022"/>
                    <a:pt x="2636" y="4818"/>
                  </a:cubicBezTo>
                  <a:cubicBezTo>
                    <a:pt x="2636" y="3613"/>
                    <a:pt x="3612" y="2636"/>
                    <a:pt x="4817" y="2636"/>
                  </a:cubicBezTo>
                  <a:cubicBezTo>
                    <a:pt x="6022" y="2636"/>
                    <a:pt x="6998" y="3613"/>
                    <a:pt x="6998" y="4818"/>
                  </a:cubicBezTo>
                  <a:cubicBezTo>
                    <a:pt x="6998" y="6022"/>
                    <a:pt x="6022" y="6999"/>
                    <a:pt x="4817" y="69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8" name="文本框 4"/>
          <p:cNvSpPr txBox="1"/>
          <p:nvPr/>
        </p:nvSpPr>
        <p:spPr>
          <a:xfrm>
            <a:off x="1171686" y="1788525"/>
            <a:ext cx="96995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600" dirty="0">
                <a:latin typeface="Times New Roman" panose="02020603050405020304" pitchFamily="18" charset="0"/>
                <a:ea typeface="仓耳小丸子" panose="02020400000000000000" charset="-122"/>
                <a:cs typeface="Times New Roman" panose="02020603050405020304" pitchFamily="18" charset="0"/>
                <a:sym typeface="+mn-lt"/>
              </a:rPr>
              <a:t>2</a:t>
            </a:r>
            <a:r>
              <a:rPr kumimoji="1" lang="en-US" altLang="zh-CN" sz="3600" dirty="0" smtClean="0">
                <a:latin typeface="Times New Roman" panose="02020603050405020304" pitchFamily="18" charset="0"/>
                <a:ea typeface="仓耳小丸子" panose="02020400000000000000" charset="-122"/>
                <a:cs typeface="Times New Roman" panose="02020603050405020304" pitchFamily="18" charset="0"/>
                <a:sym typeface="+mn-lt"/>
              </a:rPr>
              <a:t>. NHIỆM VỤ VÀ MỤC TIÊU NGHIÊN CỨU</a:t>
            </a:r>
            <a:endParaRPr kumimoji="1" lang="zh-CN" altLang="en-US" sz="3600" b="0" i="0" u="none" strike="noStrike" kern="1200" cap="none" spc="0" normalizeH="0" baseline="0" noProof="0" dirty="0">
              <a:ln>
                <a:noFill/>
              </a:ln>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009738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4"/>
          <p:cNvSpPr txBox="1"/>
          <p:nvPr/>
        </p:nvSpPr>
        <p:spPr>
          <a:xfrm>
            <a:off x="1228141" y="1019288"/>
            <a:ext cx="39265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600" dirty="0" smtClean="0">
                <a:latin typeface="Times New Roman" panose="02020603050405020304" pitchFamily="18" charset="0"/>
                <a:ea typeface="仓耳小丸子" panose="02020400000000000000" charset="-122"/>
                <a:cs typeface="Times New Roman" panose="02020603050405020304" pitchFamily="18" charset="0"/>
                <a:sym typeface="+mn-lt"/>
              </a:rPr>
              <a:t>1. ĐẶT VẤN ĐỀ:</a:t>
            </a:r>
            <a:endParaRPr kumimoji="1" lang="zh-CN" altLang="en-US" sz="3600" b="0" i="0" u="none" strike="noStrike" kern="1200" cap="none" spc="0" normalizeH="0" baseline="0" noProof="0" dirty="0">
              <a:ln>
                <a:noFill/>
              </a:ln>
              <a:effectLst/>
              <a:uLnTx/>
              <a:uFillTx/>
              <a:latin typeface="Times New Roman" panose="02020603050405020304" pitchFamily="18" charset="0"/>
              <a:ea typeface="微软雅黑"/>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sp>
        <p:nvSpPr>
          <p:cNvPr id="5" name="文本框 4"/>
          <p:cNvSpPr txBox="1"/>
          <p:nvPr/>
        </p:nvSpPr>
        <p:spPr>
          <a:xfrm>
            <a:off x="1585258" y="430267"/>
            <a:ext cx="39265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000" b="0" i="0" u="none" strike="noStrike" kern="1200" cap="none" spc="0" normalizeH="0" baseline="0" noProof="0" dirty="0">
                <a:ln>
                  <a:noFill/>
                </a:ln>
                <a:solidFill>
                  <a:srgbClr val="BF3B72"/>
                </a:solidFill>
                <a:effectLst/>
                <a:uLnTx/>
                <a:uFillTx/>
                <a:latin typeface="SVN-Genica Pro" panose="00000900000000000000" pitchFamily="50" charset="0"/>
                <a:ea typeface="仓耳小丸子" panose="02020400000000000000" charset="-122"/>
                <a:cs typeface="+mn-ea"/>
                <a:sym typeface="+mn-lt"/>
              </a:rPr>
              <a:t>PHẦN MỞ ĐẦU</a:t>
            </a:r>
            <a:endParaRPr kumimoji="1" lang="zh-CN" altLang="en-US" sz="4000" b="0" i="0" u="none" strike="noStrike" kern="1200" cap="none" spc="0" normalizeH="0" baseline="0" noProof="0" dirty="0">
              <a:ln>
                <a:noFill/>
              </a:ln>
              <a:solidFill>
                <a:srgbClr val="BF3B72"/>
              </a:solidFill>
              <a:effectLst/>
              <a:uLnTx/>
              <a:uFillTx/>
              <a:latin typeface="SVN-Genica Pro" panose="00000900000000000000" pitchFamily="50" charset="0"/>
              <a:ea typeface="微软雅黑"/>
              <a:cs typeface="+mn-cs"/>
            </a:endParaRPr>
          </a:p>
        </p:txBody>
      </p:sp>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grpSp>
        <p:nvGrpSpPr>
          <p:cNvPr id="2" name="Group 1">
            <a:extLst>
              <a:ext uri="{FF2B5EF4-FFF2-40B4-BE49-F238E27FC236}">
                <a16:creationId xmlns:a16="http://schemas.microsoft.com/office/drawing/2014/main" id="{EF982C66-0A59-B9AC-4B54-FF3E517E8EA0}"/>
              </a:ext>
            </a:extLst>
          </p:cNvPr>
          <p:cNvGrpSpPr/>
          <p:nvPr/>
        </p:nvGrpSpPr>
        <p:grpSpPr>
          <a:xfrm>
            <a:off x="1156186" y="1557759"/>
            <a:ext cx="9879628" cy="4249468"/>
            <a:chOff x="348106" y="615763"/>
            <a:chExt cx="9879628" cy="4249468"/>
          </a:xfrm>
        </p:grpSpPr>
        <p:grpSp>
          <p:nvGrpSpPr>
            <p:cNvPr id="3" name="组合 2"/>
            <p:cNvGrpSpPr/>
            <p:nvPr/>
          </p:nvGrpSpPr>
          <p:grpSpPr>
            <a:xfrm>
              <a:off x="510557" y="1959329"/>
              <a:ext cx="9659709" cy="798959"/>
              <a:chOff x="1663" y="3056"/>
              <a:chExt cx="14035" cy="1062"/>
            </a:xfrm>
          </p:grpSpPr>
          <p:cxnSp>
            <p:nvCxnSpPr>
              <p:cNvPr id="11" name="直接连接符 111"/>
              <p:cNvCxnSpPr/>
              <p:nvPr/>
            </p:nvCxnSpPr>
            <p:spPr>
              <a:xfrm flipH="1">
                <a:off x="1663" y="3587"/>
                <a:ext cx="14035" cy="0"/>
              </a:xfrm>
              <a:prstGeom prst="line">
                <a:avLst/>
              </a:prstGeom>
              <a:ln w="12700" cap="rnd">
                <a:solidFill>
                  <a:srgbClr val="0F72BE"/>
                </a:solidFill>
                <a:prstDash val="dash"/>
                <a:round/>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934" y="3056"/>
                <a:ext cx="1062" cy="1062"/>
              </a:xfrm>
              <a:prstGeom prst="ellipse">
                <a:avLst/>
              </a:prstGeom>
              <a:solidFill>
                <a:srgbClr val="0F72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
                  <a:ea typeface="微软雅黑"/>
                  <a:cs typeface="+mn-cs"/>
                </a:endParaRPr>
              </a:p>
            </p:txBody>
          </p:sp>
          <p:sp>
            <p:nvSpPr>
              <p:cNvPr id="21" name="椭圆 20"/>
              <p:cNvSpPr/>
              <p:nvPr/>
            </p:nvSpPr>
            <p:spPr>
              <a:xfrm>
                <a:off x="6997" y="3056"/>
                <a:ext cx="1062" cy="1062"/>
              </a:xfrm>
              <a:prstGeom prst="ellipse">
                <a:avLst/>
              </a:prstGeom>
              <a:solidFill>
                <a:srgbClr val="0F72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
                  <a:ea typeface="微软雅黑"/>
                  <a:cs typeface="+mn-cs"/>
                </a:endParaRPr>
              </a:p>
            </p:txBody>
          </p:sp>
          <p:sp>
            <p:nvSpPr>
              <p:cNvPr id="27" name="椭圆 26"/>
              <p:cNvSpPr/>
              <p:nvPr/>
            </p:nvSpPr>
            <p:spPr>
              <a:xfrm>
                <a:off x="11060" y="3056"/>
                <a:ext cx="1062" cy="1062"/>
              </a:xfrm>
              <a:prstGeom prst="ellipse">
                <a:avLst/>
              </a:prstGeom>
              <a:solidFill>
                <a:srgbClr val="0F72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
                  <a:ea typeface="微软雅黑"/>
                  <a:cs typeface="+mn-cs"/>
                </a:endParaRPr>
              </a:p>
            </p:txBody>
          </p:sp>
          <p:sp>
            <p:nvSpPr>
              <p:cNvPr id="63" name="iconfont-11442-5242516"/>
              <p:cNvSpPr>
                <a:spLocks noChangeAspect="1"/>
              </p:cNvSpPr>
              <p:nvPr/>
            </p:nvSpPr>
            <p:spPr>
              <a:xfrm>
                <a:off x="3219" y="3259"/>
                <a:ext cx="491" cy="652"/>
              </a:xfrm>
              <a:custGeom>
                <a:avLst/>
                <a:gdLst>
                  <a:gd name="T0" fmla="*/ 4817 w 9634"/>
                  <a:gd name="T1" fmla="*/ 0 h 12800"/>
                  <a:gd name="T2" fmla="*/ 0 w 9634"/>
                  <a:gd name="T3" fmla="*/ 4818 h 12800"/>
                  <a:gd name="T4" fmla="*/ 4817 w 9634"/>
                  <a:gd name="T5" fmla="*/ 12800 h 12800"/>
                  <a:gd name="T6" fmla="*/ 9634 w 9634"/>
                  <a:gd name="T7" fmla="*/ 4818 h 12800"/>
                  <a:gd name="T8" fmla="*/ 4817 w 9634"/>
                  <a:gd name="T9" fmla="*/ 0 h 12800"/>
                  <a:gd name="T10" fmla="*/ 4817 w 9634"/>
                  <a:gd name="T11" fmla="*/ 6999 h 12800"/>
                  <a:gd name="T12" fmla="*/ 2636 w 9634"/>
                  <a:gd name="T13" fmla="*/ 4818 h 12800"/>
                  <a:gd name="T14" fmla="*/ 4817 w 9634"/>
                  <a:gd name="T15" fmla="*/ 2636 h 12800"/>
                  <a:gd name="T16" fmla="*/ 6998 w 9634"/>
                  <a:gd name="T17" fmla="*/ 4818 h 12800"/>
                  <a:gd name="T18" fmla="*/ 4817 w 9634"/>
                  <a:gd name="T19" fmla="*/ 699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34" h="12800">
                    <a:moveTo>
                      <a:pt x="4817" y="0"/>
                    </a:moveTo>
                    <a:cubicBezTo>
                      <a:pt x="2156" y="0"/>
                      <a:pt x="0" y="2157"/>
                      <a:pt x="0" y="4818"/>
                    </a:cubicBezTo>
                    <a:cubicBezTo>
                      <a:pt x="0" y="7478"/>
                      <a:pt x="3383" y="12800"/>
                      <a:pt x="4817" y="12800"/>
                    </a:cubicBezTo>
                    <a:cubicBezTo>
                      <a:pt x="6251" y="12800"/>
                      <a:pt x="9634" y="7478"/>
                      <a:pt x="9634" y="4818"/>
                    </a:cubicBezTo>
                    <a:cubicBezTo>
                      <a:pt x="9634" y="2157"/>
                      <a:pt x="7478" y="0"/>
                      <a:pt x="4817" y="0"/>
                    </a:cubicBezTo>
                    <a:close/>
                    <a:moveTo>
                      <a:pt x="4817" y="6999"/>
                    </a:moveTo>
                    <a:cubicBezTo>
                      <a:pt x="3612" y="6999"/>
                      <a:pt x="2636" y="6022"/>
                      <a:pt x="2636" y="4818"/>
                    </a:cubicBezTo>
                    <a:cubicBezTo>
                      <a:pt x="2636" y="3613"/>
                      <a:pt x="3612" y="2636"/>
                      <a:pt x="4817" y="2636"/>
                    </a:cubicBezTo>
                    <a:cubicBezTo>
                      <a:pt x="6022" y="2636"/>
                      <a:pt x="6998" y="3613"/>
                      <a:pt x="6998" y="4818"/>
                    </a:cubicBezTo>
                    <a:cubicBezTo>
                      <a:pt x="6998" y="6022"/>
                      <a:pt x="6022" y="6999"/>
                      <a:pt x="4817" y="69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微软雅黑"/>
                  <a:cs typeface="+mn-cs"/>
                </a:endParaRPr>
              </a:p>
            </p:txBody>
          </p:sp>
          <p:sp>
            <p:nvSpPr>
              <p:cNvPr id="64" name="iconfont-11442-5242516"/>
              <p:cNvSpPr>
                <a:spLocks noChangeAspect="1"/>
              </p:cNvSpPr>
              <p:nvPr/>
            </p:nvSpPr>
            <p:spPr>
              <a:xfrm>
                <a:off x="7282" y="3259"/>
                <a:ext cx="491" cy="652"/>
              </a:xfrm>
              <a:custGeom>
                <a:avLst/>
                <a:gdLst>
                  <a:gd name="T0" fmla="*/ 4817 w 9634"/>
                  <a:gd name="T1" fmla="*/ 0 h 12800"/>
                  <a:gd name="T2" fmla="*/ 0 w 9634"/>
                  <a:gd name="T3" fmla="*/ 4818 h 12800"/>
                  <a:gd name="T4" fmla="*/ 4817 w 9634"/>
                  <a:gd name="T5" fmla="*/ 12800 h 12800"/>
                  <a:gd name="T6" fmla="*/ 9634 w 9634"/>
                  <a:gd name="T7" fmla="*/ 4818 h 12800"/>
                  <a:gd name="T8" fmla="*/ 4817 w 9634"/>
                  <a:gd name="T9" fmla="*/ 0 h 12800"/>
                  <a:gd name="T10" fmla="*/ 4817 w 9634"/>
                  <a:gd name="T11" fmla="*/ 6999 h 12800"/>
                  <a:gd name="T12" fmla="*/ 2636 w 9634"/>
                  <a:gd name="T13" fmla="*/ 4818 h 12800"/>
                  <a:gd name="T14" fmla="*/ 4817 w 9634"/>
                  <a:gd name="T15" fmla="*/ 2636 h 12800"/>
                  <a:gd name="T16" fmla="*/ 6998 w 9634"/>
                  <a:gd name="T17" fmla="*/ 4818 h 12800"/>
                  <a:gd name="T18" fmla="*/ 4817 w 9634"/>
                  <a:gd name="T19" fmla="*/ 699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34" h="12800">
                    <a:moveTo>
                      <a:pt x="4817" y="0"/>
                    </a:moveTo>
                    <a:cubicBezTo>
                      <a:pt x="2156" y="0"/>
                      <a:pt x="0" y="2157"/>
                      <a:pt x="0" y="4818"/>
                    </a:cubicBezTo>
                    <a:cubicBezTo>
                      <a:pt x="0" y="7478"/>
                      <a:pt x="3383" y="12800"/>
                      <a:pt x="4817" y="12800"/>
                    </a:cubicBezTo>
                    <a:cubicBezTo>
                      <a:pt x="6251" y="12800"/>
                      <a:pt x="9634" y="7478"/>
                      <a:pt x="9634" y="4818"/>
                    </a:cubicBezTo>
                    <a:cubicBezTo>
                      <a:pt x="9634" y="2157"/>
                      <a:pt x="7478" y="0"/>
                      <a:pt x="4817" y="0"/>
                    </a:cubicBezTo>
                    <a:close/>
                    <a:moveTo>
                      <a:pt x="4817" y="6999"/>
                    </a:moveTo>
                    <a:cubicBezTo>
                      <a:pt x="3612" y="6999"/>
                      <a:pt x="2636" y="6022"/>
                      <a:pt x="2636" y="4818"/>
                    </a:cubicBezTo>
                    <a:cubicBezTo>
                      <a:pt x="2636" y="3613"/>
                      <a:pt x="3612" y="2636"/>
                      <a:pt x="4817" y="2636"/>
                    </a:cubicBezTo>
                    <a:cubicBezTo>
                      <a:pt x="6022" y="2636"/>
                      <a:pt x="6998" y="3613"/>
                      <a:pt x="6998" y="4818"/>
                    </a:cubicBezTo>
                    <a:cubicBezTo>
                      <a:pt x="6998" y="6022"/>
                      <a:pt x="6022" y="6999"/>
                      <a:pt x="4817" y="69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微软雅黑"/>
                  <a:cs typeface="+mn-cs"/>
                </a:endParaRPr>
              </a:p>
            </p:txBody>
          </p:sp>
          <p:sp>
            <p:nvSpPr>
              <p:cNvPr id="65" name="iconfont-11442-5242516"/>
              <p:cNvSpPr>
                <a:spLocks noChangeAspect="1"/>
              </p:cNvSpPr>
              <p:nvPr/>
            </p:nvSpPr>
            <p:spPr>
              <a:xfrm>
                <a:off x="11346" y="3259"/>
                <a:ext cx="491" cy="652"/>
              </a:xfrm>
              <a:custGeom>
                <a:avLst/>
                <a:gdLst>
                  <a:gd name="T0" fmla="*/ 4817 w 9634"/>
                  <a:gd name="T1" fmla="*/ 0 h 12800"/>
                  <a:gd name="T2" fmla="*/ 0 w 9634"/>
                  <a:gd name="T3" fmla="*/ 4818 h 12800"/>
                  <a:gd name="T4" fmla="*/ 4817 w 9634"/>
                  <a:gd name="T5" fmla="*/ 12800 h 12800"/>
                  <a:gd name="T6" fmla="*/ 9634 w 9634"/>
                  <a:gd name="T7" fmla="*/ 4818 h 12800"/>
                  <a:gd name="T8" fmla="*/ 4817 w 9634"/>
                  <a:gd name="T9" fmla="*/ 0 h 12800"/>
                  <a:gd name="T10" fmla="*/ 4817 w 9634"/>
                  <a:gd name="T11" fmla="*/ 6999 h 12800"/>
                  <a:gd name="T12" fmla="*/ 2636 w 9634"/>
                  <a:gd name="T13" fmla="*/ 4818 h 12800"/>
                  <a:gd name="T14" fmla="*/ 4817 w 9634"/>
                  <a:gd name="T15" fmla="*/ 2636 h 12800"/>
                  <a:gd name="T16" fmla="*/ 6998 w 9634"/>
                  <a:gd name="T17" fmla="*/ 4818 h 12800"/>
                  <a:gd name="T18" fmla="*/ 4817 w 9634"/>
                  <a:gd name="T19" fmla="*/ 699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34" h="12800">
                    <a:moveTo>
                      <a:pt x="4817" y="0"/>
                    </a:moveTo>
                    <a:cubicBezTo>
                      <a:pt x="2156" y="0"/>
                      <a:pt x="0" y="2157"/>
                      <a:pt x="0" y="4818"/>
                    </a:cubicBezTo>
                    <a:cubicBezTo>
                      <a:pt x="0" y="7478"/>
                      <a:pt x="3383" y="12800"/>
                      <a:pt x="4817" y="12800"/>
                    </a:cubicBezTo>
                    <a:cubicBezTo>
                      <a:pt x="6251" y="12800"/>
                      <a:pt x="9634" y="7478"/>
                      <a:pt x="9634" y="4818"/>
                    </a:cubicBezTo>
                    <a:cubicBezTo>
                      <a:pt x="9634" y="2157"/>
                      <a:pt x="7478" y="0"/>
                      <a:pt x="4817" y="0"/>
                    </a:cubicBezTo>
                    <a:close/>
                    <a:moveTo>
                      <a:pt x="4817" y="6999"/>
                    </a:moveTo>
                    <a:cubicBezTo>
                      <a:pt x="3612" y="6999"/>
                      <a:pt x="2636" y="6022"/>
                      <a:pt x="2636" y="4818"/>
                    </a:cubicBezTo>
                    <a:cubicBezTo>
                      <a:pt x="2636" y="3613"/>
                      <a:pt x="3612" y="2636"/>
                      <a:pt x="4817" y="2636"/>
                    </a:cubicBezTo>
                    <a:cubicBezTo>
                      <a:pt x="6022" y="2636"/>
                      <a:pt x="6998" y="3613"/>
                      <a:pt x="6998" y="4818"/>
                    </a:cubicBezTo>
                    <a:cubicBezTo>
                      <a:pt x="6998" y="6022"/>
                      <a:pt x="6022" y="6999"/>
                      <a:pt x="4817" y="69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6" name="TextBox 5">
              <a:extLst>
                <a:ext uri="{FF2B5EF4-FFF2-40B4-BE49-F238E27FC236}">
                  <a16:creationId xmlns:a16="http://schemas.microsoft.com/office/drawing/2014/main" id="{C0694A79-ED03-4698-8772-EC80B126FABD}"/>
                </a:ext>
              </a:extLst>
            </p:cNvPr>
            <p:cNvSpPr txBox="1"/>
            <p:nvPr/>
          </p:nvSpPr>
          <p:spPr>
            <a:xfrm>
              <a:off x="348106" y="776035"/>
              <a:ext cx="264051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6096E6">
                      <a:lumMod val="50000"/>
                    </a:srgbClr>
                  </a:solidFill>
                  <a:effectLst/>
                  <a:uLnTx/>
                  <a:uFillTx/>
                  <a:latin typeface="Arial"/>
                  <a:ea typeface="微软雅黑"/>
                  <a:cs typeface="Times New Roman" panose="02020603050405020304" pitchFamily="18" charset="0"/>
                </a:rPr>
                <a:t>Lí do chọn </a:t>
              </a:r>
              <a:r>
                <a:rPr lang="pt-BR" sz="3600" b="1" dirty="0" smtClean="0">
                  <a:solidFill>
                    <a:srgbClr val="6096E6">
                      <a:lumMod val="50000"/>
                    </a:srgbClr>
                  </a:solidFill>
                  <a:latin typeface="Arial"/>
                  <a:ea typeface="微软雅黑"/>
                  <a:cs typeface="Times New Roman" panose="02020603050405020304" pitchFamily="18" charset="0"/>
                </a:rPr>
                <a:t>giải pháp</a:t>
              </a:r>
              <a:endParaRPr kumimoji="0" lang="en-US" sz="3600" b="1" i="0" u="none" strike="noStrike" kern="1200" cap="none" spc="0" normalizeH="0" baseline="0" noProof="0" dirty="0">
                <a:ln>
                  <a:noFill/>
                </a:ln>
                <a:solidFill>
                  <a:srgbClr val="6096E6">
                    <a:lumMod val="50000"/>
                  </a:srgbClr>
                </a:solidFill>
                <a:effectLst/>
                <a:uLnTx/>
                <a:uFillTx/>
                <a:latin typeface="Arial"/>
                <a:ea typeface="微软雅黑"/>
                <a:cs typeface="Times New Roman" panose="02020603050405020304" pitchFamily="18" charset="0"/>
              </a:endParaRPr>
            </a:p>
          </p:txBody>
        </p:sp>
        <p:sp>
          <p:nvSpPr>
            <p:cNvPr id="7" name="TextBox 6">
              <a:extLst>
                <a:ext uri="{FF2B5EF4-FFF2-40B4-BE49-F238E27FC236}">
                  <a16:creationId xmlns:a16="http://schemas.microsoft.com/office/drawing/2014/main" id="{5254BF64-E3DF-B7C7-D359-4C3849CF5B87}"/>
                </a:ext>
              </a:extLst>
            </p:cNvPr>
            <p:cNvSpPr txBox="1"/>
            <p:nvPr/>
          </p:nvSpPr>
          <p:spPr>
            <a:xfrm>
              <a:off x="2921193" y="2926239"/>
              <a:ext cx="3394923" cy="1938992"/>
            </a:xfrm>
            <a:prstGeom prst="rect">
              <a:avLst/>
            </a:prstGeom>
            <a:noFill/>
          </p:spPr>
          <p:txBody>
            <a:bodyPr wrap="square" rtlCol="0">
              <a:spAutoFit/>
            </a:bodyPr>
            <a:lstStyle/>
            <a:p>
              <a:pPr lvl="0" algn="ctr">
                <a:defRPr/>
              </a:pPr>
              <a:r>
                <a:rPr lang="en-US" sz="4000" b="1" dirty="0">
                  <a:solidFill>
                    <a:srgbClr val="6096E6">
                      <a:lumMod val="50000"/>
                    </a:srgbClr>
                  </a:solidFill>
                </a:rPr>
                <a:t>Ý </a:t>
              </a:r>
              <a:r>
                <a:rPr lang="en-US" sz="4000" b="1" dirty="0" err="1">
                  <a:solidFill>
                    <a:srgbClr val="6096E6">
                      <a:lumMod val="50000"/>
                    </a:srgbClr>
                  </a:solidFill>
                </a:rPr>
                <a:t>nghĩa</a:t>
              </a:r>
              <a:r>
                <a:rPr lang="en-US" sz="4000" b="1" dirty="0">
                  <a:solidFill>
                    <a:srgbClr val="6096E6">
                      <a:lumMod val="50000"/>
                    </a:srgbClr>
                  </a:solidFill>
                </a:rPr>
                <a:t> </a:t>
              </a:r>
              <a:r>
                <a:rPr lang="en-US" sz="4000" b="1" dirty="0" err="1">
                  <a:solidFill>
                    <a:srgbClr val="6096E6">
                      <a:lumMod val="50000"/>
                    </a:srgbClr>
                  </a:solidFill>
                </a:rPr>
                <a:t>và</a:t>
              </a:r>
              <a:r>
                <a:rPr lang="en-US" sz="4000" b="1" dirty="0">
                  <a:solidFill>
                    <a:srgbClr val="6096E6">
                      <a:lumMod val="50000"/>
                    </a:srgbClr>
                  </a:solidFill>
                </a:rPr>
                <a:t> </a:t>
              </a:r>
              <a:r>
                <a:rPr lang="en-US" sz="4000" b="1" dirty="0" err="1">
                  <a:solidFill>
                    <a:srgbClr val="6096E6">
                      <a:lumMod val="50000"/>
                    </a:srgbClr>
                  </a:solidFill>
                </a:rPr>
                <a:t>tác</a:t>
              </a:r>
              <a:r>
                <a:rPr lang="en-US" sz="4000" b="1" dirty="0">
                  <a:solidFill>
                    <a:srgbClr val="6096E6">
                      <a:lumMod val="50000"/>
                    </a:srgbClr>
                  </a:solidFill>
                </a:rPr>
                <a:t> </a:t>
              </a:r>
              <a:r>
                <a:rPr lang="en-US" sz="4000" b="1" dirty="0" err="1">
                  <a:solidFill>
                    <a:srgbClr val="6096E6">
                      <a:lumMod val="50000"/>
                    </a:srgbClr>
                  </a:solidFill>
                </a:rPr>
                <a:t>dụng</a:t>
              </a:r>
              <a:r>
                <a:rPr lang="en-US" sz="4000" b="1" dirty="0">
                  <a:solidFill>
                    <a:srgbClr val="6096E6">
                      <a:lumMod val="50000"/>
                    </a:srgbClr>
                  </a:solidFill>
                </a:rPr>
                <a:t> </a:t>
              </a:r>
              <a:r>
                <a:rPr lang="en-US" sz="4000" b="1" dirty="0" err="1">
                  <a:solidFill>
                    <a:srgbClr val="6096E6">
                      <a:lumMod val="50000"/>
                    </a:srgbClr>
                  </a:solidFill>
                </a:rPr>
                <a:t>của</a:t>
              </a:r>
              <a:r>
                <a:rPr lang="en-US" sz="4000" b="1" dirty="0">
                  <a:solidFill>
                    <a:srgbClr val="6096E6">
                      <a:lumMod val="50000"/>
                    </a:srgbClr>
                  </a:solidFill>
                </a:rPr>
                <a:t> </a:t>
              </a:r>
              <a:r>
                <a:rPr lang="en-US" sz="4000" b="1" dirty="0" err="1">
                  <a:solidFill>
                    <a:srgbClr val="6096E6">
                      <a:lumMod val="50000"/>
                    </a:srgbClr>
                  </a:solidFill>
                </a:rPr>
                <a:t>giải</a:t>
              </a:r>
              <a:r>
                <a:rPr lang="en-US" sz="4000" b="1" dirty="0">
                  <a:solidFill>
                    <a:srgbClr val="6096E6">
                      <a:lumMod val="50000"/>
                    </a:srgbClr>
                  </a:solidFill>
                </a:rPr>
                <a:t> </a:t>
              </a:r>
              <a:r>
                <a:rPr lang="en-US" sz="4000" b="1" dirty="0" err="1">
                  <a:solidFill>
                    <a:srgbClr val="6096E6">
                      <a:lumMod val="50000"/>
                    </a:srgbClr>
                  </a:solidFill>
                </a:rPr>
                <a:t>pháp</a:t>
              </a:r>
              <a:endParaRPr lang="en-US" sz="4000" b="1" dirty="0">
                <a:solidFill>
                  <a:srgbClr val="6096E6">
                    <a:lumMod val="50000"/>
                  </a:srgbClr>
                </a:solidFill>
              </a:endParaRPr>
            </a:p>
          </p:txBody>
        </p:sp>
        <p:sp>
          <p:nvSpPr>
            <p:cNvPr id="9" name="TextBox 8">
              <a:extLst>
                <a:ext uri="{FF2B5EF4-FFF2-40B4-BE49-F238E27FC236}">
                  <a16:creationId xmlns:a16="http://schemas.microsoft.com/office/drawing/2014/main" id="{6A03C817-3EB5-7EF8-1F37-20DC16AEBA96}"/>
                </a:ext>
              </a:extLst>
            </p:cNvPr>
            <p:cNvSpPr txBox="1"/>
            <p:nvPr/>
          </p:nvSpPr>
          <p:spPr>
            <a:xfrm>
              <a:off x="4509722" y="615763"/>
              <a:ext cx="571801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smtClean="0">
                  <a:solidFill>
                    <a:srgbClr val="6096E6">
                      <a:lumMod val="50000"/>
                    </a:srgbClr>
                  </a:solidFill>
                  <a:latin typeface="Arial"/>
                  <a:ea typeface="微软雅黑"/>
                </a:rPr>
                <a:t>Phạm</a:t>
              </a:r>
              <a:r>
                <a:rPr lang="en-US" sz="4000" b="1" dirty="0" smtClean="0">
                  <a:solidFill>
                    <a:srgbClr val="6096E6">
                      <a:lumMod val="50000"/>
                    </a:srgbClr>
                  </a:solidFill>
                  <a:latin typeface="Arial"/>
                  <a:ea typeface="微软雅黑"/>
                </a:rPr>
                <a:t> vi </a:t>
              </a:r>
              <a:r>
                <a:rPr lang="en-US" sz="4000" b="1" dirty="0" err="1" smtClean="0">
                  <a:solidFill>
                    <a:srgbClr val="6096E6">
                      <a:lumMod val="50000"/>
                    </a:srgbClr>
                  </a:solidFill>
                  <a:latin typeface="Arial"/>
                  <a:ea typeface="微软雅黑"/>
                </a:rPr>
                <a:t>và</a:t>
              </a:r>
              <a:r>
                <a:rPr lang="en-US" sz="4000" b="1" dirty="0" smtClean="0">
                  <a:solidFill>
                    <a:srgbClr val="6096E6">
                      <a:lumMod val="50000"/>
                    </a:srgbClr>
                  </a:solidFill>
                  <a:latin typeface="Arial"/>
                  <a:ea typeface="微软雅黑"/>
                </a:rPr>
                <a:t> </a:t>
              </a:r>
              <a:r>
                <a:rPr lang="en-US" sz="4000" b="1" dirty="0" err="1" smtClean="0">
                  <a:solidFill>
                    <a:srgbClr val="6096E6">
                      <a:lumMod val="50000"/>
                    </a:srgbClr>
                  </a:solidFill>
                  <a:latin typeface="Arial"/>
                  <a:ea typeface="微软雅黑"/>
                </a:rPr>
                <a:t>đối</a:t>
              </a:r>
              <a:r>
                <a:rPr lang="en-US" sz="4000" b="1" dirty="0" smtClean="0">
                  <a:solidFill>
                    <a:srgbClr val="6096E6">
                      <a:lumMod val="50000"/>
                    </a:srgbClr>
                  </a:solidFill>
                  <a:latin typeface="Arial"/>
                  <a:ea typeface="微软雅黑"/>
                </a:rPr>
                <a:t> </a:t>
              </a:r>
              <a:r>
                <a:rPr lang="en-US" sz="4000" b="1" dirty="0" err="1" smtClean="0">
                  <a:solidFill>
                    <a:srgbClr val="6096E6">
                      <a:lumMod val="50000"/>
                    </a:srgbClr>
                  </a:solidFill>
                  <a:latin typeface="Arial"/>
                  <a:ea typeface="微软雅黑"/>
                </a:rPr>
                <a:t>tượng</a:t>
              </a:r>
              <a:r>
                <a:rPr lang="en-US" sz="4000" b="1" dirty="0" smtClean="0">
                  <a:solidFill>
                    <a:srgbClr val="6096E6">
                      <a:lumMod val="50000"/>
                    </a:srgbClr>
                  </a:solidFill>
                  <a:latin typeface="Arial"/>
                  <a:ea typeface="微软雅黑"/>
                </a:rPr>
                <a:t> </a:t>
              </a:r>
              <a:r>
                <a:rPr lang="en-US" sz="4000" b="1" dirty="0" err="1" smtClean="0">
                  <a:solidFill>
                    <a:srgbClr val="6096E6">
                      <a:lumMod val="50000"/>
                    </a:srgbClr>
                  </a:solidFill>
                  <a:latin typeface="Arial"/>
                  <a:ea typeface="微软雅黑"/>
                </a:rPr>
                <a:t>nghiên</a:t>
              </a:r>
              <a:r>
                <a:rPr lang="en-US" sz="4000" b="1" dirty="0" smtClean="0">
                  <a:solidFill>
                    <a:srgbClr val="6096E6">
                      <a:lumMod val="50000"/>
                    </a:srgbClr>
                  </a:solidFill>
                  <a:latin typeface="Arial"/>
                  <a:ea typeface="微软雅黑"/>
                </a:rPr>
                <a:t> </a:t>
              </a:r>
              <a:r>
                <a:rPr lang="en-US" sz="4000" b="1" dirty="0" err="1" smtClean="0">
                  <a:solidFill>
                    <a:srgbClr val="6096E6">
                      <a:lumMod val="50000"/>
                    </a:srgbClr>
                  </a:solidFill>
                  <a:latin typeface="Arial"/>
                  <a:ea typeface="微软雅黑"/>
                </a:rPr>
                <a:t>cứu</a:t>
              </a:r>
              <a:endParaRPr kumimoji="0" lang="en-US" sz="4000" b="1" i="0" u="none" strike="noStrike" kern="1200" cap="none" spc="0" normalizeH="0" baseline="0" noProof="0" dirty="0">
                <a:ln>
                  <a:noFill/>
                </a:ln>
                <a:solidFill>
                  <a:srgbClr val="6096E6">
                    <a:lumMod val="50000"/>
                  </a:srgbClr>
                </a:solidFill>
                <a:effectLst/>
                <a:uLnTx/>
                <a:uFillTx/>
                <a:latin typeface="Arial"/>
                <a:ea typeface="微软雅黑"/>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sp>
        <p:nvSpPr>
          <p:cNvPr id="5" name="文本框 4"/>
          <p:cNvSpPr txBox="1"/>
          <p:nvPr/>
        </p:nvSpPr>
        <p:spPr>
          <a:xfrm>
            <a:off x="1585257" y="430267"/>
            <a:ext cx="67426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400" b="1" i="0" u="none" strike="noStrike" kern="1200" cap="none" spc="0" normalizeH="0" baseline="0" noProof="0" dirty="0" smtClean="0">
                <a:ln>
                  <a:noFill/>
                </a:ln>
                <a:solidFill>
                  <a:srgbClr val="BF3B72"/>
                </a:solidFill>
                <a:effectLst/>
                <a:uLnTx/>
                <a:uFillTx/>
                <a:latin typeface="Cambria" panose="02040503050406030204" pitchFamily="18" charset="0"/>
                <a:ea typeface="Cambria" panose="02040503050406030204" pitchFamily="18" charset="0"/>
                <a:cs typeface="+mn-ea"/>
                <a:sym typeface="+mn-lt"/>
              </a:rPr>
              <a:t>1.1. </a:t>
            </a:r>
            <a:r>
              <a:rPr kumimoji="1" lang="en-US" altLang="zh-CN" sz="4400" b="1" i="0" u="none" strike="noStrike" kern="1200" cap="none" spc="0" normalizeH="0" baseline="0" noProof="0" dirty="0" err="1">
                <a:ln>
                  <a:noFill/>
                </a:ln>
                <a:solidFill>
                  <a:srgbClr val="BF3B72"/>
                </a:solidFill>
                <a:effectLst/>
                <a:uLnTx/>
                <a:uFillTx/>
                <a:latin typeface="Cambria" panose="02040503050406030204" pitchFamily="18" charset="0"/>
                <a:ea typeface="Cambria" panose="02040503050406030204" pitchFamily="18" charset="0"/>
                <a:cs typeface="+mn-ea"/>
                <a:sym typeface="+mn-lt"/>
              </a:rPr>
              <a:t>Lý</a:t>
            </a:r>
            <a:r>
              <a:rPr kumimoji="1" lang="en-US" altLang="zh-CN" sz="4400" b="1" i="0" u="none" strike="noStrike" kern="1200" cap="none" spc="0" normalizeH="0" baseline="0" noProof="0" dirty="0">
                <a:ln>
                  <a:noFill/>
                </a:ln>
                <a:solidFill>
                  <a:srgbClr val="BF3B72"/>
                </a:solidFill>
                <a:effectLst/>
                <a:uLnTx/>
                <a:uFillTx/>
                <a:latin typeface="Cambria" panose="02040503050406030204" pitchFamily="18" charset="0"/>
                <a:ea typeface="Cambria" panose="02040503050406030204" pitchFamily="18" charset="0"/>
                <a:cs typeface="+mn-ea"/>
                <a:sym typeface="+mn-lt"/>
              </a:rPr>
              <a:t> do </a:t>
            </a:r>
            <a:r>
              <a:rPr kumimoji="1" lang="en-US" altLang="zh-CN" sz="4400" b="1" i="0" u="none" strike="noStrike" kern="1200" cap="none" spc="0" normalizeH="0" baseline="0" noProof="0" dirty="0" err="1">
                <a:ln>
                  <a:noFill/>
                </a:ln>
                <a:solidFill>
                  <a:srgbClr val="BF3B72"/>
                </a:solidFill>
                <a:effectLst/>
                <a:uLnTx/>
                <a:uFillTx/>
                <a:latin typeface="Cambria" panose="02040503050406030204" pitchFamily="18" charset="0"/>
                <a:ea typeface="Cambria" panose="02040503050406030204" pitchFamily="18" charset="0"/>
                <a:cs typeface="+mn-ea"/>
                <a:sym typeface="+mn-lt"/>
              </a:rPr>
              <a:t>chọn</a:t>
            </a:r>
            <a:r>
              <a:rPr kumimoji="1" lang="en-US" altLang="zh-CN" sz="4400" b="1" i="0" u="none" strike="noStrike" kern="1200" cap="none" spc="0" normalizeH="0" baseline="0" noProof="0" dirty="0">
                <a:ln>
                  <a:noFill/>
                </a:ln>
                <a:solidFill>
                  <a:srgbClr val="BF3B72"/>
                </a:solidFill>
                <a:effectLst/>
                <a:uLnTx/>
                <a:uFillTx/>
                <a:latin typeface="Cambria" panose="02040503050406030204" pitchFamily="18" charset="0"/>
                <a:ea typeface="Cambria" panose="02040503050406030204" pitchFamily="18" charset="0"/>
                <a:cs typeface="+mn-ea"/>
                <a:sym typeface="+mn-lt"/>
              </a:rPr>
              <a:t> </a:t>
            </a:r>
            <a:r>
              <a:rPr kumimoji="1" lang="en-US" altLang="zh-CN" sz="4400" b="1" i="0" u="none" strike="noStrike" kern="1200" cap="none" spc="0" normalizeH="0" baseline="0" noProof="0" dirty="0" err="1" smtClean="0">
                <a:ln>
                  <a:noFill/>
                </a:ln>
                <a:solidFill>
                  <a:srgbClr val="BF3B72"/>
                </a:solidFill>
                <a:effectLst/>
                <a:uLnTx/>
                <a:uFillTx/>
                <a:latin typeface="Cambria" panose="02040503050406030204" pitchFamily="18" charset="0"/>
                <a:ea typeface="Cambria" panose="02040503050406030204" pitchFamily="18" charset="0"/>
                <a:cs typeface="+mn-ea"/>
                <a:sym typeface="+mn-lt"/>
              </a:rPr>
              <a:t>giải</a:t>
            </a:r>
            <a:r>
              <a:rPr kumimoji="1" lang="en-US" altLang="zh-CN" sz="4400" b="1" i="0" u="none" strike="noStrike" kern="1200" cap="none" spc="0" normalizeH="0" noProof="0" dirty="0" smtClean="0">
                <a:ln>
                  <a:noFill/>
                </a:ln>
                <a:solidFill>
                  <a:srgbClr val="BF3B72"/>
                </a:solidFill>
                <a:effectLst/>
                <a:uLnTx/>
                <a:uFillTx/>
                <a:latin typeface="Cambria" panose="02040503050406030204" pitchFamily="18" charset="0"/>
                <a:ea typeface="Cambria" panose="02040503050406030204" pitchFamily="18" charset="0"/>
                <a:cs typeface="+mn-ea"/>
                <a:sym typeface="+mn-lt"/>
              </a:rPr>
              <a:t> </a:t>
            </a:r>
            <a:r>
              <a:rPr kumimoji="1" lang="en-US" altLang="zh-CN" sz="4400" b="1" i="0" u="none" strike="noStrike" kern="1200" cap="none" spc="0" normalizeH="0" noProof="0" dirty="0" err="1" smtClean="0">
                <a:ln>
                  <a:noFill/>
                </a:ln>
                <a:solidFill>
                  <a:srgbClr val="BF3B72"/>
                </a:solidFill>
                <a:effectLst/>
                <a:uLnTx/>
                <a:uFillTx/>
                <a:latin typeface="Cambria" panose="02040503050406030204" pitchFamily="18" charset="0"/>
                <a:ea typeface="Cambria" panose="02040503050406030204" pitchFamily="18" charset="0"/>
                <a:cs typeface="+mn-ea"/>
                <a:sym typeface="+mn-lt"/>
              </a:rPr>
              <a:t>pháp</a:t>
            </a:r>
            <a:endParaRPr kumimoji="1" lang="zh-CN" altLang="en-US" sz="44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endParaRPr>
          </a:p>
        </p:txBody>
      </p:sp>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grpSp>
        <p:nvGrpSpPr>
          <p:cNvPr id="8" name="Google Shape;131;p16">
            <a:extLst>
              <a:ext uri="{FF2B5EF4-FFF2-40B4-BE49-F238E27FC236}">
                <a16:creationId xmlns:a16="http://schemas.microsoft.com/office/drawing/2014/main" id="{740E97F8-A974-FA6E-3A42-BB47FCDAA3C8}"/>
              </a:ext>
            </a:extLst>
          </p:cNvPr>
          <p:cNvGrpSpPr/>
          <p:nvPr/>
        </p:nvGrpSpPr>
        <p:grpSpPr>
          <a:xfrm>
            <a:off x="4463754" y="2204828"/>
            <a:ext cx="2734200" cy="2268450"/>
            <a:chOff x="3205225" y="1693550"/>
            <a:chExt cx="2734200" cy="2268450"/>
          </a:xfrm>
        </p:grpSpPr>
        <p:cxnSp>
          <p:nvCxnSpPr>
            <p:cNvPr id="10" name="Google Shape;132;p16">
              <a:extLst>
                <a:ext uri="{FF2B5EF4-FFF2-40B4-BE49-F238E27FC236}">
                  <a16:creationId xmlns:a16="http://schemas.microsoft.com/office/drawing/2014/main" id="{A8E22BF0-18F9-9F57-D2D1-899FAE1E6BDF}"/>
                </a:ext>
              </a:extLst>
            </p:cNvPr>
            <p:cNvCxnSpPr/>
            <p:nvPr/>
          </p:nvCxnSpPr>
          <p:spPr>
            <a:xfrm rot="10800000">
              <a:off x="3205225" y="1693550"/>
              <a:ext cx="1676400" cy="1066800"/>
            </a:xfrm>
            <a:prstGeom prst="bentConnector3">
              <a:avLst>
                <a:gd name="adj1" fmla="val 61426"/>
              </a:avLst>
            </a:prstGeom>
            <a:noFill/>
            <a:ln w="19050" cap="flat" cmpd="sng">
              <a:solidFill>
                <a:srgbClr val="5E616B"/>
              </a:solidFill>
              <a:prstDash val="solid"/>
              <a:round/>
              <a:headEnd type="none" w="med" len="med"/>
              <a:tailEnd type="oval" w="med" len="med"/>
            </a:ln>
          </p:spPr>
        </p:cxnSp>
        <p:cxnSp>
          <p:nvCxnSpPr>
            <p:cNvPr id="12" name="Google Shape;133;p16">
              <a:extLst>
                <a:ext uri="{FF2B5EF4-FFF2-40B4-BE49-F238E27FC236}">
                  <a16:creationId xmlns:a16="http://schemas.microsoft.com/office/drawing/2014/main" id="{0AFB123C-D34F-9AB6-06CF-436A08FBBFE0}"/>
                </a:ext>
              </a:extLst>
            </p:cNvPr>
            <p:cNvCxnSpPr/>
            <p:nvPr/>
          </p:nvCxnSpPr>
          <p:spPr>
            <a:xfrm flipH="1">
              <a:off x="3205225" y="3428600"/>
              <a:ext cx="1295400" cy="533400"/>
            </a:xfrm>
            <a:prstGeom prst="bentConnector3">
              <a:avLst>
                <a:gd name="adj1" fmla="val 50000"/>
              </a:avLst>
            </a:prstGeom>
            <a:noFill/>
            <a:ln w="19050" cap="flat" cmpd="sng">
              <a:solidFill>
                <a:srgbClr val="5E616B"/>
              </a:solidFill>
              <a:prstDash val="solid"/>
              <a:round/>
              <a:headEnd type="none" w="med" len="med"/>
              <a:tailEnd type="oval" w="med" len="med"/>
            </a:ln>
          </p:spPr>
        </p:cxnSp>
        <p:cxnSp>
          <p:nvCxnSpPr>
            <p:cNvPr id="13" name="Google Shape;134;p16">
              <a:extLst>
                <a:ext uri="{FF2B5EF4-FFF2-40B4-BE49-F238E27FC236}">
                  <a16:creationId xmlns:a16="http://schemas.microsoft.com/office/drawing/2014/main" id="{6E791F36-949E-959F-2019-42EC785E0505}"/>
                </a:ext>
              </a:extLst>
            </p:cNvPr>
            <p:cNvCxnSpPr/>
            <p:nvPr/>
          </p:nvCxnSpPr>
          <p:spPr>
            <a:xfrm rot="10800000">
              <a:off x="3205225" y="2836550"/>
              <a:ext cx="457200" cy="0"/>
            </a:xfrm>
            <a:prstGeom prst="straightConnector1">
              <a:avLst/>
            </a:prstGeom>
            <a:noFill/>
            <a:ln w="19050" cap="flat" cmpd="sng">
              <a:solidFill>
                <a:srgbClr val="5E616B"/>
              </a:solidFill>
              <a:prstDash val="solid"/>
              <a:round/>
              <a:headEnd type="none" w="med" len="med"/>
              <a:tailEnd type="oval" w="med" len="med"/>
            </a:ln>
          </p:spPr>
        </p:cxnSp>
        <p:cxnSp>
          <p:nvCxnSpPr>
            <p:cNvPr id="15" name="Google Shape;135;p16">
              <a:extLst>
                <a:ext uri="{FF2B5EF4-FFF2-40B4-BE49-F238E27FC236}">
                  <a16:creationId xmlns:a16="http://schemas.microsoft.com/office/drawing/2014/main" id="{CAE0C835-0A18-3886-95DB-F54E3FDE355D}"/>
                </a:ext>
              </a:extLst>
            </p:cNvPr>
            <p:cNvCxnSpPr/>
            <p:nvPr/>
          </p:nvCxnSpPr>
          <p:spPr>
            <a:xfrm rot="10800000" flipH="1">
              <a:off x="4263025" y="1693550"/>
              <a:ext cx="1676400" cy="1066800"/>
            </a:xfrm>
            <a:prstGeom prst="bentConnector3">
              <a:avLst>
                <a:gd name="adj1" fmla="val 61426"/>
              </a:avLst>
            </a:prstGeom>
            <a:noFill/>
            <a:ln w="19050" cap="flat" cmpd="sng">
              <a:solidFill>
                <a:srgbClr val="5E616B"/>
              </a:solidFill>
              <a:prstDash val="solid"/>
              <a:round/>
              <a:headEnd type="none" w="med" len="med"/>
              <a:tailEnd type="oval" w="med" len="med"/>
            </a:ln>
          </p:spPr>
        </p:cxnSp>
        <p:cxnSp>
          <p:nvCxnSpPr>
            <p:cNvPr id="16" name="Google Shape;136;p16">
              <a:extLst>
                <a:ext uri="{FF2B5EF4-FFF2-40B4-BE49-F238E27FC236}">
                  <a16:creationId xmlns:a16="http://schemas.microsoft.com/office/drawing/2014/main" id="{6A61921C-CE07-BB3E-B0B4-A23CF76188F7}"/>
                </a:ext>
              </a:extLst>
            </p:cNvPr>
            <p:cNvCxnSpPr/>
            <p:nvPr/>
          </p:nvCxnSpPr>
          <p:spPr>
            <a:xfrm>
              <a:off x="4644025" y="3428600"/>
              <a:ext cx="1295400" cy="533400"/>
            </a:xfrm>
            <a:prstGeom prst="bentConnector3">
              <a:avLst>
                <a:gd name="adj1" fmla="val 50000"/>
              </a:avLst>
            </a:prstGeom>
            <a:noFill/>
            <a:ln w="19050" cap="flat" cmpd="sng">
              <a:solidFill>
                <a:srgbClr val="5E616B"/>
              </a:solidFill>
              <a:prstDash val="solid"/>
              <a:round/>
              <a:headEnd type="none" w="med" len="med"/>
              <a:tailEnd type="oval" w="med" len="med"/>
            </a:ln>
          </p:spPr>
        </p:cxnSp>
        <p:cxnSp>
          <p:nvCxnSpPr>
            <p:cNvPr id="17" name="Google Shape;137;p16">
              <a:extLst>
                <a:ext uri="{FF2B5EF4-FFF2-40B4-BE49-F238E27FC236}">
                  <a16:creationId xmlns:a16="http://schemas.microsoft.com/office/drawing/2014/main" id="{FB04D45A-A4E9-BA7C-B1EE-6B3CA59F8D34}"/>
                </a:ext>
              </a:extLst>
            </p:cNvPr>
            <p:cNvCxnSpPr/>
            <p:nvPr/>
          </p:nvCxnSpPr>
          <p:spPr>
            <a:xfrm>
              <a:off x="5482225" y="2836550"/>
              <a:ext cx="457200" cy="0"/>
            </a:xfrm>
            <a:prstGeom prst="straightConnector1">
              <a:avLst/>
            </a:prstGeom>
            <a:noFill/>
            <a:ln w="19050" cap="flat" cmpd="sng">
              <a:solidFill>
                <a:srgbClr val="5E616B"/>
              </a:solidFill>
              <a:prstDash val="solid"/>
              <a:round/>
              <a:headEnd type="none" w="med" len="med"/>
              <a:tailEnd type="oval" w="med" len="med"/>
            </a:ln>
          </p:spPr>
        </p:cxnSp>
        <p:sp>
          <p:nvSpPr>
            <p:cNvPr id="18" name="Google Shape;138;p16">
              <a:extLst>
                <a:ext uri="{FF2B5EF4-FFF2-40B4-BE49-F238E27FC236}">
                  <a16:creationId xmlns:a16="http://schemas.microsoft.com/office/drawing/2014/main" id="{974E0B2E-C24D-ED4D-3C01-62DD7B0DC330}"/>
                </a:ext>
              </a:extLst>
            </p:cNvPr>
            <p:cNvSpPr/>
            <p:nvPr/>
          </p:nvSpPr>
          <p:spPr>
            <a:xfrm>
              <a:off x="4747788" y="2922675"/>
              <a:ext cx="27600" cy="25"/>
            </a:xfrm>
            <a:custGeom>
              <a:avLst/>
              <a:gdLst/>
              <a:ahLst/>
              <a:cxnLst/>
              <a:rect l="l" t="t" r="r" b="b"/>
              <a:pathLst>
                <a:path w="1104" h="1" fill="none" extrusionOk="0">
                  <a:moveTo>
                    <a:pt x="1103" y="0"/>
                  </a:moveTo>
                  <a:cubicBezTo>
                    <a:pt x="725" y="0"/>
                    <a:pt x="347" y="0"/>
                    <a:pt x="1" y="0"/>
                  </a:cubicBezTo>
                </a:path>
              </a:pathLst>
            </a:custGeom>
            <a:noFill/>
            <a:ln w="18125" cap="rnd" cmpd="sng">
              <a:solidFill>
                <a:srgbClr val="F39E1A"/>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9" name="Google Shape;139;p16">
              <a:extLst>
                <a:ext uri="{FF2B5EF4-FFF2-40B4-BE49-F238E27FC236}">
                  <a16:creationId xmlns:a16="http://schemas.microsoft.com/office/drawing/2014/main" id="{03BA7947-04D1-56D9-5E05-873C078F4314}"/>
                </a:ext>
              </a:extLst>
            </p:cNvPr>
            <p:cNvSpPr/>
            <p:nvPr/>
          </p:nvSpPr>
          <p:spPr>
            <a:xfrm>
              <a:off x="3694738" y="2848650"/>
              <a:ext cx="25225" cy="12625"/>
            </a:xfrm>
            <a:custGeom>
              <a:avLst/>
              <a:gdLst/>
              <a:ahLst/>
              <a:cxnLst/>
              <a:rect l="l" t="t" r="r" b="b"/>
              <a:pathLst>
                <a:path w="1009" h="505" fill="none" extrusionOk="0">
                  <a:moveTo>
                    <a:pt x="1009" y="0"/>
                  </a:moveTo>
                  <a:cubicBezTo>
                    <a:pt x="1009" y="0"/>
                    <a:pt x="662" y="189"/>
                    <a:pt x="0" y="504"/>
                  </a:cubicBezTo>
                </a:path>
              </a:pathLst>
            </a:custGeom>
            <a:noFill/>
            <a:ln w="18125" cap="rnd" cmpd="sng">
              <a:solidFill>
                <a:srgbClr val="F39E1A"/>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140;p16">
              <a:extLst>
                <a:ext uri="{FF2B5EF4-FFF2-40B4-BE49-F238E27FC236}">
                  <a16:creationId xmlns:a16="http://schemas.microsoft.com/office/drawing/2014/main" id="{FC103F67-E5BB-139A-0D22-ED2DE7BDA95A}"/>
                </a:ext>
              </a:extLst>
            </p:cNvPr>
            <p:cNvSpPr/>
            <p:nvPr/>
          </p:nvSpPr>
          <p:spPr>
            <a:xfrm>
              <a:off x="4185438" y="3143200"/>
              <a:ext cx="792350" cy="285150"/>
            </a:xfrm>
            <a:custGeom>
              <a:avLst/>
              <a:gdLst/>
              <a:ahLst/>
              <a:cxnLst/>
              <a:rect l="l" t="t" r="r" b="b"/>
              <a:pathLst>
                <a:path w="31694" h="11406" extrusionOk="0">
                  <a:moveTo>
                    <a:pt x="5702" y="1"/>
                  </a:moveTo>
                  <a:cubicBezTo>
                    <a:pt x="2552" y="1"/>
                    <a:pt x="0" y="2553"/>
                    <a:pt x="0" y="5703"/>
                  </a:cubicBezTo>
                  <a:cubicBezTo>
                    <a:pt x="0" y="8854"/>
                    <a:pt x="2552" y="11406"/>
                    <a:pt x="5702" y="11406"/>
                  </a:cubicBezTo>
                  <a:lnTo>
                    <a:pt x="25992" y="11406"/>
                  </a:lnTo>
                  <a:cubicBezTo>
                    <a:pt x="29142" y="11406"/>
                    <a:pt x="31694" y="8854"/>
                    <a:pt x="31694" y="5703"/>
                  </a:cubicBezTo>
                  <a:cubicBezTo>
                    <a:pt x="31694" y="2553"/>
                    <a:pt x="29142" y="1"/>
                    <a:pt x="25992" y="1"/>
                  </a:cubicBezTo>
                  <a:close/>
                </a:path>
              </a:pathLst>
            </a:custGeom>
            <a:solidFill>
              <a:srgbClr val="00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141;p16">
              <a:extLst>
                <a:ext uri="{FF2B5EF4-FFF2-40B4-BE49-F238E27FC236}">
                  <a16:creationId xmlns:a16="http://schemas.microsoft.com/office/drawing/2014/main" id="{20660B5B-FF6C-B158-AA28-2962D6FCD942}"/>
                </a:ext>
              </a:extLst>
            </p:cNvPr>
            <p:cNvSpPr/>
            <p:nvPr/>
          </p:nvSpPr>
          <p:spPr>
            <a:xfrm>
              <a:off x="3482863" y="1987900"/>
              <a:ext cx="2180175" cy="1356075"/>
            </a:xfrm>
            <a:custGeom>
              <a:avLst/>
              <a:gdLst/>
              <a:ahLst/>
              <a:cxnLst/>
              <a:rect l="l" t="t" r="r" b="b"/>
              <a:pathLst>
                <a:path w="87207" h="54243" extrusionOk="0">
                  <a:moveTo>
                    <a:pt x="47243" y="1"/>
                  </a:moveTo>
                  <a:cubicBezTo>
                    <a:pt x="44340" y="1"/>
                    <a:pt x="42420" y="1135"/>
                    <a:pt x="41115" y="2295"/>
                  </a:cubicBezTo>
                  <a:cubicBezTo>
                    <a:pt x="40447" y="2887"/>
                    <a:pt x="39999" y="3040"/>
                    <a:pt x="39713" y="3040"/>
                  </a:cubicBezTo>
                  <a:cubicBezTo>
                    <a:pt x="39406" y="3040"/>
                    <a:pt x="39287" y="2862"/>
                    <a:pt x="39287" y="2862"/>
                  </a:cubicBezTo>
                  <a:cubicBezTo>
                    <a:pt x="39287" y="2862"/>
                    <a:pt x="37392" y="2286"/>
                    <a:pt x="35108" y="2286"/>
                  </a:cubicBezTo>
                  <a:cubicBezTo>
                    <a:pt x="34775" y="2286"/>
                    <a:pt x="34434" y="2298"/>
                    <a:pt x="34089" y="2327"/>
                  </a:cubicBezTo>
                  <a:cubicBezTo>
                    <a:pt x="31380" y="2547"/>
                    <a:pt x="29237" y="4563"/>
                    <a:pt x="28670" y="5445"/>
                  </a:cubicBezTo>
                  <a:cubicBezTo>
                    <a:pt x="28142" y="6237"/>
                    <a:pt x="27232" y="6265"/>
                    <a:pt x="27109" y="6265"/>
                  </a:cubicBezTo>
                  <a:cubicBezTo>
                    <a:pt x="27100" y="6265"/>
                    <a:pt x="27095" y="6265"/>
                    <a:pt x="27095" y="6265"/>
                  </a:cubicBezTo>
                  <a:cubicBezTo>
                    <a:pt x="27095" y="6265"/>
                    <a:pt x="27123" y="6173"/>
                    <a:pt x="26770" y="6173"/>
                  </a:cubicBezTo>
                  <a:cubicBezTo>
                    <a:pt x="26376" y="6173"/>
                    <a:pt x="25508" y="6287"/>
                    <a:pt x="23598" y="6769"/>
                  </a:cubicBezTo>
                  <a:cubicBezTo>
                    <a:pt x="19943" y="7682"/>
                    <a:pt x="19093" y="10959"/>
                    <a:pt x="18746" y="11873"/>
                  </a:cubicBezTo>
                  <a:cubicBezTo>
                    <a:pt x="18459" y="12630"/>
                    <a:pt x="17826" y="12694"/>
                    <a:pt x="17617" y="12694"/>
                  </a:cubicBezTo>
                  <a:cubicBezTo>
                    <a:pt x="17574" y="12694"/>
                    <a:pt x="17549" y="12692"/>
                    <a:pt x="17549" y="12692"/>
                  </a:cubicBezTo>
                  <a:cubicBezTo>
                    <a:pt x="17549" y="12692"/>
                    <a:pt x="16289" y="13133"/>
                    <a:pt x="14178" y="14519"/>
                  </a:cubicBezTo>
                  <a:cubicBezTo>
                    <a:pt x="12035" y="15874"/>
                    <a:pt x="11437" y="18583"/>
                    <a:pt x="11437" y="18583"/>
                  </a:cubicBezTo>
                  <a:cubicBezTo>
                    <a:pt x="11374" y="19276"/>
                    <a:pt x="11027" y="21608"/>
                    <a:pt x="11090" y="22647"/>
                  </a:cubicBezTo>
                  <a:cubicBezTo>
                    <a:pt x="11185" y="23718"/>
                    <a:pt x="9862" y="23844"/>
                    <a:pt x="9862" y="23844"/>
                  </a:cubicBezTo>
                  <a:cubicBezTo>
                    <a:pt x="9862" y="23844"/>
                    <a:pt x="8444" y="24758"/>
                    <a:pt x="6270" y="26869"/>
                  </a:cubicBezTo>
                  <a:cubicBezTo>
                    <a:pt x="4128" y="29011"/>
                    <a:pt x="3624" y="33359"/>
                    <a:pt x="3529" y="34493"/>
                  </a:cubicBezTo>
                  <a:cubicBezTo>
                    <a:pt x="3403" y="35596"/>
                    <a:pt x="2773" y="36100"/>
                    <a:pt x="2773" y="36100"/>
                  </a:cubicBezTo>
                  <a:cubicBezTo>
                    <a:pt x="2773" y="36100"/>
                    <a:pt x="2237" y="36730"/>
                    <a:pt x="1418" y="38022"/>
                  </a:cubicBezTo>
                  <a:cubicBezTo>
                    <a:pt x="599" y="39345"/>
                    <a:pt x="1" y="41109"/>
                    <a:pt x="442" y="44165"/>
                  </a:cubicBezTo>
                  <a:cubicBezTo>
                    <a:pt x="914" y="47190"/>
                    <a:pt x="2868" y="49300"/>
                    <a:pt x="6144" y="51380"/>
                  </a:cubicBezTo>
                  <a:cubicBezTo>
                    <a:pt x="7397" y="52194"/>
                    <a:pt x="8987" y="52474"/>
                    <a:pt x="10512" y="52474"/>
                  </a:cubicBezTo>
                  <a:cubicBezTo>
                    <a:pt x="12937" y="52474"/>
                    <a:pt x="15194" y="51767"/>
                    <a:pt x="15659" y="51380"/>
                  </a:cubicBezTo>
                  <a:cubicBezTo>
                    <a:pt x="15964" y="51127"/>
                    <a:pt x="16299" y="51054"/>
                    <a:pt x="16582" y="51054"/>
                  </a:cubicBezTo>
                  <a:cubicBezTo>
                    <a:pt x="16971" y="51054"/>
                    <a:pt x="17265" y="51191"/>
                    <a:pt x="17265" y="51191"/>
                  </a:cubicBezTo>
                  <a:cubicBezTo>
                    <a:pt x="17265" y="51191"/>
                    <a:pt x="19282" y="51821"/>
                    <a:pt x="20951" y="52073"/>
                  </a:cubicBezTo>
                  <a:cubicBezTo>
                    <a:pt x="21480" y="52153"/>
                    <a:pt x="22065" y="52204"/>
                    <a:pt x="22669" y="52204"/>
                  </a:cubicBezTo>
                  <a:cubicBezTo>
                    <a:pt x="23974" y="52204"/>
                    <a:pt x="25366" y="51964"/>
                    <a:pt x="26465" y="51254"/>
                  </a:cubicBezTo>
                  <a:cubicBezTo>
                    <a:pt x="27060" y="50887"/>
                    <a:pt x="27490" y="50770"/>
                    <a:pt x="27794" y="50770"/>
                  </a:cubicBezTo>
                  <a:cubicBezTo>
                    <a:pt x="28328" y="50770"/>
                    <a:pt x="28481" y="51128"/>
                    <a:pt x="28481" y="51128"/>
                  </a:cubicBezTo>
                  <a:lnTo>
                    <a:pt x="29143" y="51726"/>
                  </a:lnTo>
                  <a:cubicBezTo>
                    <a:pt x="29143" y="51726"/>
                    <a:pt x="30403" y="52419"/>
                    <a:pt x="31915" y="53427"/>
                  </a:cubicBezTo>
                  <a:cubicBezTo>
                    <a:pt x="32835" y="54054"/>
                    <a:pt x="34060" y="54243"/>
                    <a:pt x="35157" y="54243"/>
                  </a:cubicBezTo>
                  <a:cubicBezTo>
                    <a:pt x="35826" y="54243"/>
                    <a:pt x="36447" y="54173"/>
                    <a:pt x="36924" y="54089"/>
                  </a:cubicBezTo>
                  <a:cubicBezTo>
                    <a:pt x="38216" y="53869"/>
                    <a:pt x="41304" y="52671"/>
                    <a:pt x="42217" y="51380"/>
                  </a:cubicBezTo>
                  <a:cubicBezTo>
                    <a:pt x="42563" y="50885"/>
                    <a:pt x="42832" y="50735"/>
                    <a:pt x="43030" y="50735"/>
                  </a:cubicBezTo>
                  <a:cubicBezTo>
                    <a:pt x="43338" y="50735"/>
                    <a:pt x="43477" y="51096"/>
                    <a:pt x="43477" y="51096"/>
                  </a:cubicBezTo>
                  <a:cubicBezTo>
                    <a:pt x="43477" y="51096"/>
                    <a:pt x="44675" y="52325"/>
                    <a:pt x="47510" y="53491"/>
                  </a:cubicBezTo>
                  <a:cubicBezTo>
                    <a:pt x="48606" y="53946"/>
                    <a:pt x="49677" y="54103"/>
                    <a:pt x="50657" y="54103"/>
                  </a:cubicBezTo>
                  <a:cubicBezTo>
                    <a:pt x="52185" y="54103"/>
                    <a:pt x="53490" y="53721"/>
                    <a:pt x="54315" y="53491"/>
                  </a:cubicBezTo>
                  <a:cubicBezTo>
                    <a:pt x="55701" y="53112"/>
                    <a:pt x="57560" y="51884"/>
                    <a:pt x="58348" y="50939"/>
                  </a:cubicBezTo>
                  <a:cubicBezTo>
                    <a:pt x="58660" y="50535"/>
                    <a:pt x="58887" y="50417"/>
                    <a:pt x="59045" y="50417"/>
                  </a:cubicBezTo>
                  <a:cubicBezTo>
                    <a:pt x="59229" y="50417"/>
                    <a:pt x="59320" y="50577"/>
                    <a:pt x="59347" y="50634"/>
                  </a:cubicBezTo>
                  <a:lnTo>
                    <a:pt x="59347" y="50634"/>
                  </a:lnTo>
                  <a:cubicBezTo>
                    <a:pt x="59310" y="50617"/>
                    <a:pt x="59293" y="50610"/>
                    <a:pt x="59290" y="50610"/>
                  </a:cubicBezTo>
                  <a:cubicBezTo>
                    <a:pt x="59280" y="50610"/>
                    <a:pt x="59356" y="50655"/>
                    <a:pt x="59356" y="50655"/>
                  </a:cubicBezTo>
                  <a:cubicBezTo>
                    <a:pt x="59356" y="50655"/>
                    <a:pt x="59353" y="50647"/>
                    <a:pt x="59347" y="50634"/>
                  </a:cubicBezTo>
                  <a:lnTo>
                    <a:pt x="59347" y="50634"/>
                  </a:lnTo>
                  <a:cubicBezTo>
                    <a:pt x="59473" y="50694"/>
                    <a:pt x="59837" y="50881"/>
                    <a:pt x="60774" y="51380"/>
                  </a:cubicBezTo>
                  <a:cubicBezTo>
                    <a:pt x="62219" y="52172"/>
                    <a:pt x="63958" y="52448"/>
                    <a:pt x="65608" y="52448"/>
                  </a:cubicBezTo>
                  <a:cubicBezTo>
                    <a:pt x="66187" y="52448"/>
                    <a:pt x="66755" y="52414"/>
                    <a:pt x="67295" y="52356"/>
                  </a:cubicBezTo>
                  <a:cubicBezTo>
                    <a:pt x="69406" y="52136"/>
                    <a:pt x="71233" y="51443"/>
                    <a:pt x="71832" y="50907"/>
                  </a:cubicBezTo>
                  <a:cubicBezTo>
                    <a:pt x="72079" y="50673"/>
                    <a:pt x="72306" y="50562"/>
                    <a:pt x="72543" y="50562"/>
                  </a:cubicBezTo>
                  <a:cubicBezTo>
                    <a:pt x="72881" y="50562"/>
                    <a:pt x="73242" y="50784"/>
                    <a:pt x="73722" y="51191"/>
                  </a:cubicBezTo>
                  <a:cubicBezTo>
                    <a:pt x="74340" y="51689"/>
                    <a:pt x="76210" y="52134"/>
                    <a:pt x="78160" y="52134"/>
                  </a:cubicBezTo>
                  <a:cubicBezTo>
                    <a:pt x="78797" y="52134"/>
                    <a:pt x="79442" y="52087"/>
                    <a:pt x="80055" y="51978"/>
                  </a:cubicBezTo>
                  <a:cubicBezTo>
                    <a:pt x="82544" y="51506"/>
                    <a:pt x="83898" y="50245"/>
                    <a:pt x="84938" y="48954"/>
                  </a:cubicBezTo>
                  <a:cubicBezTo>
                    <a:pt x="85946" y="47694"/>
                    <a:pt x="86986" y="45583"/>
                    <a:pt x="87080" y="42684"/>
                  </a:cubicBezTo>
                  <a:cubicBezTo>
                    <a:pt x="87206" y="39754"/>
                    <a:pt x="84906" y="36856"/>
                    <a:pt x="84402" y="36509"/>
                  </a:cubicBezTo>
                  <a:cubicBezTo>
                    <a:pt x="83898" y="36163"/>
                    <a:pt x="84465" y="34934"/>
                    <a:pt x="84686" y="33642"/>
                  </a:cubicBezTo>
                  <a:cubicBezTo>
                    <a:pt x="84938" y="32351"/>
                    <a:pt x="84749" y="30523"/>
                    <a:pt x="83174" y="27278"/>
                  </a:cubicBezTo>
                  <a:cubicBezTo>
                    <a:pt x="81598" y="24033"/>
                    <a:pt x="78542" y="23340"/>
                    <a:pt x="77692" y="22931"/>
                  </a:cubicBezTo>
                  <a:cubicBezTo>
                    <a:pt x="76841" y="22490"/>
                    <a:pt x="76810" y="22049"/>
                    <a:pt x="76810" y="22049"/>
                  </a:cubicBezTo>
                  <a:lnTo>
                    <a:pt x="76810" y="21135"/>
                  </a:lnTo>
                  <a:cubicBezTo>
                    <a:pt x="76810" y="21135"/>
                    <a:pt x="76810" y="19812"/>
                    <a:pt x="75644" y="16630"/>
                  </a:cubicBezTo>
                  <a:cubicBezTo>
                    <a:pt x="74478" y="13479"/>
                    <a:pt x="70666" y="12125"/>
                    <a:pt x="69658" y="11841"/>
                  </a:cubicBezTo>
                  <a:cubicBezTo>
                    <a:pt x="68681" y="11557"/>
                    <a:pt x="68429" y="10801"/>
                    <a:pt x="68429" y="10801"/>
                  </a:cubicBezTo>
                  <a:cubicBezTo>
                    <a:pt x="68429" y="10801"/>
                    <a:pt x="67610" y="9069"/>
                    <a:pt x="65027" y="7493"/>
                  </a:cubicBezTo>
                  <a:cubicBezTo>
                    <a:pt x="63865" y="6776"/>
                    <a:pt x="62625" y="6562"/>
                    <a:pt x="61533" y="6562"/>
                  </a:cubicBezTo>
                  <a:cubicBezTo>
                    <a:pt x="60225" y="6562"/>
                    <a:pt x="59129" y="6869"/>
                    <a:pt x="58631" y="6989"/>
                  </a:cubicBezTo>
                  <a:cubicBezTo>
                    <a:pt x="58485" y="7030"/>
                    <a:pt x="58363" y="7047"/>
                    <a:pt x="58261" y="7047"/>
                  </a:cubicBezTo>
                  <a:cubicBezTo>
                    <a:pt x="57727" y="7047"/>
                    <a:pt x="57749" y="6580"/>
                    <a:pt x="57749" y="6580"/>
                  </a:cubicBezTo>
                  <a:lnTo>
                    <a:pt x="57560" y="5729"/>
                  </a:lnTo>
                  <a:cubicBezTo>
                    <a:pt x="57560" y="5729"/>
                    <a:pt x="56331" y="3965"/>
                    <a:pt x="54882" y="2453"/>
                  </a:cubicBezTo>
                  <a:cubicBezTo>
                    <a:pt x="53433" y="972"/>
                    <a:pt x="51354" y="216"/>
                    <a:pt x="48014" y="27"/>
                  </a:cubicBezTo>
                  <a:cubicBezTo>
                    <a:pt x="47750" y="9"/>
                    <a:pt x="47493" y="1"/>
                    <a:pt x="47243" y="1"/>
                  </a:cubicBezTo>
                  <a:close/>
                </a:path>
              </a:pathLst>
            </a:custGeom>
            <a:solidFill>
              <a:srgbClr val="FFE5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142;p16">
              <a:extLst>
                <a:ext uri="{FF2B5EF4-FFF2-40B4-BE49-F238E27FC236}">
                  <a16:creationId xmlns:a16="http://schemas.microsoft.com/office/drawing/2014/main" id="{85EEEFD8-4AEA-7871-8517-CC77D50254BF}"/>
                </a:ext>
              </a:extLst>
            </p:cNvPr>
            <p:cNvSpPr/>
            <p:nvPr/>
          </p:nvSpPr>
          <p:spPr>
            <a:xfrm>
              <a:off x="4218513" y="2474525"/>
              <a:ext cx="697850" cy="571825"/>
            </a:xfrm>
            <a:custGeom>
              <a:avLst/>
              <a:gdLst/>
              <a:ahLst/>
              <a:cxnLst/>
              <a:rect l="l" t="t" r="r" b="b"/>
              <a:pathLst>
                <a:path w="27914" h="22873" extrusionOk="0">
                  <a:moveTo>
                    <a:pt x="13957" y="0"/>
                  </a:moveTo>
                  <a:cubicBezTo>
                    <a:pt x="6238" y="0"/>
                    <a:pt x="0" y="5104"/>
                    <a:pt x="0" y="11436"/>
                  </a:cubicBezTo>
                  <a:cubicBezTo>
                    <a:pt x="0" y="17737"/>
                    <a:pt x="6238" y="22873"/>
                    <a:pt x="13957" y="22873"/>
                  </a:cubicBezTo>
                  <a:cubicBezTo>
                    <a:pt x="21644" y="22873"/>
                    <a:pt x="27914" y="17737"/>
                    <a:pt x="27914" y="11436"/>
                  </a:cubicBezTo>
                  <a:cubicBezTo>
                    <a:pt x="27914" y="5104"/>
                    <a:pt x="21644" y="0"/>
                    <a:pt x="13957" y="0"/>
                  </a:cubicBezTo>
                  <a:close/>
                </a:path>
              </a:pathLst>
            </a:custGeom>
            <a:solidFill>
              <a:srgbClr val="FFE5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143;p16">
              <a:extLst>
                <a:ext uri="{FF2B5EF4-FFF2-40B4-BE49-F238E27FC236}">
                  <a16:creationId xmlns:a16="http://schemas.microsoft.com/office/drawing/2014/main" id="{CB1FAD03-E8CB-A308-80B5-5F1D99656718}"/>
                </a:ext>
              </a:extLst>
            </p:cNvPr>
            <p:cNvSpPr/>
            <p:nvPr/>
          </p:nvSpPr>
          <p:spPr>
            <a:xfrm>
              <a:off x="4296488" y="2678500"/>
              <a:ext cx="169750" cy="115150"/>
            </a:xfrm>
            <a:custGeom>
              <a:avLst/>
              <a:gdLst/>
              <a:ahLst/>
              <a:cxnLst/>
              <a:rect l="l" t="t" r="r" b="b"/>
              <a:pathLst>
                <a:path w="6790" h="4606" extrusionOk="0">
                  <a:moveTo>
                    <a:pt x="492" y="1"/>
                  </a:moveTo>
                  <a:cubicBezTo>
                    <a:pt x="244" y="1"/>
                    <a:pt x="0" y="158"/>
                    <a:pt x="0" y="474"/>
                  </a:cubicBezTo>
                  <a:cubicBezTo>
                    <a:pt x="95" y="2490"/>
                    <a:pt x="1229" y="4443"/>
                    <a:pt x="3403" y="4601"/>
                  </a:cubicBezTo>
                  <a:cubicBezTo>
                    <a:pt x="3457" y="4604"/>
                    <a:pt x="3510" y="4605"/>
                    <a:pt x="3562" y="4605"/>
                  </a:cubicBezTo>
                  <a:cubicBezTo>
                    <a:pt x="5632" y="4605"/>
                    <a:pt x="6712" y="2225"/>
                    <a:pt x="6774" y="474"/>
                  </a:cubicBezTo>
                  <a:cubicBezTo>
                    <a:pt x="6790" y="158"/>
                    <a:pt x="6553" y="1"/>
                    <a:pt x="6309" y="1"/>
                  </a:cubicBezTo>
                  <a:cubicBezTo>
                    <a:pt x="6065" y="1"/>
                    <a:pt x="5813" y="158"/>
                    <a:pt x="5797" y="474"/>
                  </a:cubicBezTo>
                  <a:cubicBezTo>
                    <a:pt x="5734" y="1923"/>
                    <a:pt x="5009" y="3498"/>
                    <a:pt x="3403" y="3593"/>
                  </a:cubicBezTo>
                  <a:cubicBezTo>
                    <a:pt x="3364" y="3595"/>
                    <a:pt x="3327" y="3596"/>
                    <a:pt x="3289" y="3596"/>
                  </a:cubicBezTo>
                  <a:cubicBezTo>
                    <a:pt x="1760" y="3596"/>
                    <a:pt x="1039" y="1734"/>
                    <a:pt x="1008" y="474"/>
                  </a:cubicBezTo>
                  <a:cubicBezTo>
                    <a:pt x="993" y="158"/>
                    <a:pt x="741" y="1"/>
                    <a:pt x="492" y="1"/>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144;p16">
              <a:extLst>
                <a:ext uri="{FF2B5EF4-FFF2-40B4-BE49-F238E27FC236}">
                  <a16:creationId xmlns:a16="http://schemas.microsoft.com/office/drawing/2014/main" id="{4D8B0325-6858-7105-4F3C-01C8B5BADC9D}"/>
                </a:ext>
              </a:extLst>
            </p:cNvPr>
            <p:cNvSpPr/>
            <p:nvPr/>
          </p:nvSpPr>
          <p:spPr>
            <a:xfrm>
              <a:off x="4289638" y="2750950"/>
              <a:ext cx="54675" cy="47325"/>
            </a:xfrm>
            <a:custGeom>
              <a:avLst/>
              <a:gdLst/>
              <a:ahLst/>
              <a:cxnLst/>
              <a:rect l="l" t="t" r="r" b="b"/>
              <a:pathLst>
                <a:path w="2187" h="1893" extrusionOk="0">
                  <a:moveTo>
                    <a:pt x="1492" y="1"/>
                  </a:moveTo>
                  <a:cubicBezTo>
                    <a:pt x="1378" y="1"/>
                    <a:pt x="1260" y="48"/>
                    <a:pt x="1156" y="159"/>
                  </a:cubicBezTo>
                  <a:cubicBezTo>
                    <a:pt x="873" y="442"/>
                    <a:pt x="621" y="758"/>
                    <a:pt x="337" y="1041"/>
                  </a:cubicBezTo>
                  <a:cubicBezTo>
                    <a:pt x="0" y="1402"/>
                    <a:pt x="325" y="1892"/>
                    <a:pt x="695" y="1892"/>
                  </a:cubicBezTo>
                  <a:cubicBezTo>
                    <a:pt x="808" y="1892"/>
                    <a:pt x="926" y="1846"/>
                    <a:pt x="1030" y="1734"/>
                  </a:cubicBezTo>
                  <a:cubicBezTo>
                    <a:pt x="1314" y="1451"/>
                    <a:pt x="1597" y="1136"/>
                    <a:pt x="1849" y="852"/>
                  </a:cubicBezTo>
                  <a:cubicBezTo>
                    <a:pt x="2187" y="491"/>
                    <a:pt x="1861" y="1"/>
                    <a:pt x="1492" y="1"/>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145;p16">
              <a:extLst>
                <a:ext uri="{FF2B5EF4-FFF2-40B4-BE49-F238E27FC236}">
                  <a16:creationId xmlns:a16="http://schemas.microsoft.com/office/drawing/2014/main" id="{2CFFADC6-B7E1-3515-34F6-352D2AAFB81F}"/>
                </a:ext>
              </a:extLst>
            </p:cNvPr>
            <p:cNvSpPr/>
            <p:nvPr/>
          </p:nvSpPr>
          <p:spPr>
            <a:xfrm>
              <a:off x="4350838" y="2771850"/>
              <a:ext cx="31525" cy="54325"/>
            </a:xfrm>
            <a:custGeom>
              <a:avLst/>
              <a:gdLst/>
              <a:ahLst/>
              <a:cxnLst/>
              <a:rect l="l" t="t" r="r" b="b"/>
              <a:pathLst>
                <a:path w="1261" h="2173" extrusionOk="0">
                  <a:moveTo>
                    <a:pt x="732" y="0"/>
                  </a:moveTo>
                  <a:cubicBezTo>
                    <a:pt x="531" y="0"/>
                    <a:pt x="304" y="127"/>
                    <a:pt x="252" y="363"/>
                  </a:cubicBezTo>
                  <a:cubicBezTo>
                    <a:pt x="189" y="741"/>
                    <a:pt x="126" y="1150"/>
                    <a:pt x="63" y="1528"/>
                  </a:cubicBezTo>
                  <a:cubicBezTo>
                    <a:pt x="0" y="1812"/>
                    <a:pt x="126" y="2064"/>
                    <a:pt x="410" y="2158"/>
                  </a:cubicBezTo>
                  <a:cubicBezTo>
                    <a:pt x="443" y="2168"/>
                    <a:pt x="478" y="2172"/>
                    <a:pt x="514" y="2172"/>
                  </a:cubicBezTo>
                  <a:cubicBezTo>
                    <a:pt x="719" y="2172"/>
                    <a:pt x="955" y="2026"/>
                    <a:pt x="1008" y="1812"/>
                  </a:cubicBezTo>
                  <a:cubicBezTo>
                    <a:pt x="1071" y="1402"/>
                    <a:pt x="1134" y="1024"/>
                    <a:pt x="1197" y="615"/>
                  </a:cubicBezTo>
                  <a:cubicBezTo>
                    <a:pt x="1260" y="363"/>
                    <a:pt x="1134" y="79"/>
                    <a:pt x="851" y="16"/>
                  </a:cubicBezTo>
                  <a:cubicBezTo>
                    <a:pt x="813" y="5"/>
                    <a:pt x="773" y="0"/>
                    <a:pt x="732" y="0"/>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146;p16">
              <a:extLst>
                <a:ext uri="{FF2B5EF4-FFF2-40B4-BE49-F238E27FC236}">
                  <a16:creationId xmlns:a16="http://schemas.microsoft.com/office/drawing/2014/main" id="{ABA68D3A-3B78-E563-9F39-F13E6B156BD9}"/>
                </a:ext>
              </a:extLst>
            </p:cNvPr>
            <p:cNvSpPr/>
            <p:nvPr/>
          </p:nvSpPr>
          <p:spPr>
            <a:xfrm>
              <a:off x="4411463" y="2756575"/>
              <a:ext cx="46500" cy="48400"/>
            </a:xfrm>
            <a:custGeom>
              <a:avLst/>
              <a:gdLst/>
              <a:ahLst/>
              <a:cxnLst/>
              <a:rect l="l" t="t" r="r" b="b"/>
              <a:pathLst>
                <a:path w="1860" h="1936" extrusionOk="0">
                  <a:moveTo>
                    <a:pt x="568" y="1"/>
                  </a:moveTo>
                  <a:cubicBezTo>
                    <a:pt x="429" y="1"/>
                    <a:pt x="288" y="56"/>
                    <a:pt x="190" y="154"/>
                  </a:cubicBezTo>
                  <a:cubicBezTo>
                    <a:pt x="1" y="344"/>
                    <a:pt x="32" y="627"/>
                    <a:pt x="190" y="848"/>
                  </a:cubicBezTo>
                  <a:cubicBezTo>
                    <a:pt x="442" y="1163"/>
                    <a:pt x="694" y="1478"/>
                    <a:pt x="946" y="1793"/>
                  </a:cubicBezTo>
                  <a:cubicBezTo>
                    <a:pt x="1033" y="1894"/>
                    <a:pt x="1153" y="1935"/>
                    <a:pt x="1273" y="1935"/>
                  </a:cubicBezTo>
                  <a:cubicBezTo>
                    <a:pt x="1414" y="1935"/>
                    <a:pt x="1554" y="1878"/>
                    <a:pt x="1639" y="1793"/>
                  </a:cubicBezTo>
                  <a:cubicBezTo>
                    <a:pt x="1860" y="1572"/>
                    <a:pt x="1828" y="1289"/>
                    <a:pt x="1639" y="1100"/>
                  </a:cubicBezTo>
                  <a:cubicBezTo>
                    <a:pt x="1387" y="785"/>
                    <a:pt x="1135" y="470"/>
                    <a:pt x="915" y="154"/>
                  </a:cubicBezTo>
                  <a:cubicBezTo>
                    <a:pt x="824" y="48"/>
                    <a:pt x="696" y="1"/>
                    <a:pt x="568" y="1"/>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147;p16">
              <a:extLst>
                <a:ext uri="{FF2B5EF4-FFF2-40B4-BE49-F238E27FC236}">
                  <a16:creationId xmlns:a16="http://schemas.microsoft.com/office/drawing/2014/main" id="{2BB25ADD-A13C-ECCF-21CC-64AED09C3807}"/>
                </a:ext>
              </a:extLst>
            </p:cNvPr>
            <p:cNvSpPr/>
            <p:nvPr/>
          </p:nvSpPr>
          <p:spPr>
            <a:xfrm>
              <a:off x="4700938" y="2685600"/>
              <a:ext cx="169350" cy="114400"/>
            </a:xfrm>
            <a:custGeom>
              <a:avLst/>
              <a:gdLst/>
              <a:ahLst/>
              <a:cxnLst/>
              <a:rect l="l" t="t" r="r" b="b"/>
              <a:pathLst>
                <a:path w="6774" h="4576" extrusionOk="0">
                  <a:moveTo>
                    <a:pt x="480" y="1"/>
                  </a:moveTo>
                  <a:cubicBezTo>
                    <a:pt x="236" y="1"/>
                    <a:pt x="0" y="158"/>
                    <a:pt x="16" y="473"/>
                  </a:cubicBezTo>
                  <a:cubicBezTo>
                    <a:pt x="79" y="2489"/>
                    <a:pt x="1213" y="4443"/>
                    <a:pt x="3387" y="4569"/>
                  </a:cubicBezTo>
                  <a:cubicBezTo>
                    <a:pt x="3454" y="4574"/>
                    <a:pt x="3519" y="4576"/>
                    <a:pt x="3584" y="4576"/>
                  </a:cubicBezTo>
                  <a:cubicBezTo>
                    <a:pt x="5629" y="4576"/>
                    <a:pt x="6697" y="2214"/>
                    <a:pt x="6758" y="473"/>
                  </a:cubicBezTo>
                  <a:cubicBezTo>
                    <a:pt x="6774" y="158"/>
                    <a:pt x="6537" y="1"/>
                    <a:pt x="6293" y="1"/>
                  </a:cubicBezTo>
                  <a:cubicBezTo>
                    <a:pt x="6049" y="1"/>
                    <a:pt x="5797" y="158"/>
                    <a:pt x="5781" y="473"/>
                  </a:cubicBezTo>
                  <a:cubicBezTo>
                    <a:pt x="5718" y="1922"/>
                    <a:pt x="4994" y="3498"/>
                    <a:pt x="3387" y="3592"/>
                  </a:cubicBezTo>
                  <a:cubicBezTo>
                    <a:pt x="3349" y="3594"/>
                    <a:pt x="3311" y="3595"/>
                    <a:pt x="3273" y="3595"/>
                  </a:cubicBezTo>
                  <a:cubicBezTo>
                    <a:pt x="1744" y="3595"/>
                    <a:pt x="1023" y="1734"/>
                    <a:pt x="992" y="473"/>
                  </a:cubicBezTo>
                  <a:cubicBezTo>
                    <a:pt x="977" y="158"/>
                    <a:pt x="725" y="1"/>
                    <a:pt x="480" y="1"/>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148;p16">
              <a:extLst>
                <a:ext uri="{FF2B5EF4-FFF2-40B4-BE49-F238E27FC236}">
                  <a16:creationId xmlns:a16="http://schemas.microsoft.com/office/drawing/2014/main" id="{C650E979-546E-FAFB-3285-9DD380A2C50A}"/>
                </a:ext>
              </a:extLst>
            </p:cNvPr>
            <p:cNvSpPr/>
            <p:nvPr/>
          </p:nvSpPr>
          <p:spPr>
            <a:xfrm>
              <a:off x="4693688" y="2758050"/>
              <a:ext cx="54675" cy="47300"/>
            </a:xfrm>
            <a:custGeom>
              <a:avLst/>
              <a:gdLst/>
              <a:ahLst/>
              <a:cxnLst/>
              <a:rect l="l" t="t" r="r" b="b"/>
              <a:pathLst>
                <a:path w="2187" h="1892" extrusionOk="0">
                  <a:moveTo>
                    <a:pt x="1492" y="0"/>
                  </a:moveTo>
                  <a:cubicBezTo>
                    <a:pt x="1378" y="0"/>
                    <a:pt x="1260" y="47"/>
                    <a:pt x="1156" y="158"/>
                  </a:cubicBezTo>
                  <a:cubicBezTo>
                    <a:pt x="904" y="442"/>
                    <a:pt x="621" y="726"/>
                    <a:pt x="337" y="1041"/>
                  </a:cubicBezTo>
                  <a:cubicBezTo>
                    <a:pt x="0" y="1402"/>
                    <a:pt x="326" y="1892"/>
                    <a:pt x="695" y="1892"/>
                  </a:cubicBezTo>
                  <a:cubicBezTo>
                    <a:pt x="808" y="1892"/>
                    <a:pt x="926" y="1845"/>
                    <a:pt x="1030" y="1734"/>
                  </a:cubicBezTo>
                  <a:cubicBezTo>
                    <a:pt x="1314" y="1450"/>
                    <a:pt x="1597" y="1135"/>
                    <a:pt x="1850" y="852"/>
                  </a:cubicBezTo>
                  <a:cubicBezTo>
                    <a:pt x="2187" y="490"/>
                    <a:pt x="1861" y="0"/>
                    <a:pt x="1492" y="0"/>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2" name="Google Shape;149;p16">
              <a:extLst>
                <a:ext uri="{FF2B5EF4-FFF2-40B4-BE49-F238E27FC236}">
                  <a16:creationId xmlns:a16="http://schemas.microsoft.com/office/drawing/2014/main" id="{6A2A5173-6DC2-3B6A-8F46-1768AA708553}"/>
                </a:ext>
              </a:extLst>
            </p:cNvPr>
            <p:cNvSpPr/>
            <p:nvPr/>
          </p:nvSpPr>
          <p:spPr>
            <a:xfrm>
              <a:off x="4754888" y="2778925"/>
              <a:ext cx="31525" cy="54325"/>
            </a:xfrm>
            <a:custGeom>
              <a:avLst/>
              <a:gdLst/>
              <a:ahLst/>
              <a:cxnLst/>
              <a:rect l="l" t="t" r="r" b="b"/>
              <a:pathLst>
                <a:path w="1261" h="2173" extrusionOk="0">
                  <a:moveTo>
                    <a:pt x="732" y="1"/>
                  </a:moveTo>
                  <a:cubicBezTo>
                    <a:pt x="531" y="1"/>
                    <a:pt x="304" y="128"/>
                    <a:pt x="252" y="363"/>
                  </a:cubicBezTo>
                  <a:cubicBezTo>
                    <a:pt x="189" y="741"/>
                    <a:pt x="126" y="1151"/>
                    <a:pt x="63" y="1529"/>
                  </a:cubicBezTo>
                  <a:cubicBezTo>
                    <a:pt x="0" y="1812"/>
                    <a:pt x="126" y="2064"/>
                    <a:pt x="410" y="2159"/>
                  </a:cubicBezTo>
                  <a:cubicBezTo>
                    <a:pt x="443" y="2168"/>
                    <a:pt x="478" y="2173"/>
                    <a:pt x="515" y="2173"/>
                  </a:cubicBezTo>
                  <a:cubicBezTo>
                    <a:pt x="727" y="2173"/>
                    <a:pt x="981" y="2027"/>
                    <a:pt x="1008" y="1812"/>
                  </a:cubicBezTo>
                  <a:cubicBezTo>
                    <a:pt x="1071" y="1403"/>
                    <a:pt x="1134" y="1025"/>
                    <a:pt x="1197" y="615"/>
                  </a:cubicBezTo>
                  <a:cubicBezTo>
                    <a:pt x="1260" y="363"/>
                    <a:pt x="1134" y="80"/>
                    <a:pt x="851" y="17"/>
                  </a:cubicBezTo>
                  <a:cubicBezTo>
                    <a:pt x="813" y="6"/>
                    <a:pt x="773" y="1"/>
                    <a:pt x="732" y="1"/>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3" name="Google Shape;150;p16">
              <a:extLst>
                <a:ext uri="{FF2B5EF4-FFF2-40B4-BE49-F238E27FC236}">
                  <a16:creationId xmlns:a16="http://schemas.microsoft.com/office/drawing/2014/main" id="{91409314-4FBE-FCB0-38B0-00FB4E23ED20}"/>
                </a:ext>
              </a:extLst>
            </p:cNvPr>
            <p:cNvSpPr/>
            <p:nvPr/>
          </p:nvSpPr>
          <p:spPr>
            <a:xfrm>
              <a:off x="4815513" y="2763675"/>
              <a:ext cx="46500" cy="48400"/>
            </a:xfrm>
            <a:custGeom>
              <a:avLst/>
              <a:gdLst/>
              <a:ahLst/>
              <a:cxnLst/>
              <a:rect l="l" t="t" r="r" b="b"/>
              <a:pathLst>
                <a:path w="1860" h="1936" extrusionOk="0">
                  <a:moveTo>
                    <a:pt x="571" y="0"/>
                  </a:moveTo>
                  <a:cubicBezTo>
                    <a:pt x="436" y="0"/>
                    <a:pt x="303" y="56"/>
                    <a:pt x="222" y="154"/>
                  </a:cubicBezTo>
                  <a:cubicBezTo>
                    <a:pt x="1" y="343"/>
                    <a:pt x="32" y="627"/>
                    <a:pt x="222" y="847"/>
                  </a:cubicBezTo>
                  <a:cubicBezTo>
                    <a:pt x="442" y="1162"/>
                    <a:pt x="694" y="1477"/>
                    <a:pt x="946" y="1792"/>
                  </a:cubicBezTo>
                  <a:cubicBezTo>
                    <a:pt x="1033" y="1894"/>
                    <a:pt x="1153" y="1935"/>
                    <a:pt x="1273" y="1935"/>
                  </a:cubicBezTo>
                  <a:cubicBezTo>
                    <a:pt x="1414" y="1935"/>
                    <a:pt x="1554" y="1877"/>
                    <a:pt x="1639" y="1792"/>
                  </a:cubicBezTo>
                  <a:cubicBezTo>
                    <a:pt x="1860" y="1572"/>
                    <a:pt x="1828" y="1288"/>
                    <a:pt x="1639" y="1099"/>
                  </a:cubicBezTo>
                  <a:cubicBezTo>
                    <a:pt x="1419" y="784"/>
                    <a:pt x="1167" y="469"/>
                    <a:pt x="915" y="154"/>
                  </a:cubicBezTo>
                  <a:cubicBezTo>
                    <a:pt x="824" y="48"/>
                    <a:pt x="696" y="0"/>
                    <a:pt x="571" y="0"/>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4" name="Google Shape;151;p16">
              <a:extLst>
                <a:ext uri="{FF2B5EF4-FFF2-40B4-BE49-F238E27FC236}">
                  <a16:creationId xmlns:a16="http://schemas.microsoft.com/office/drawing/2014/main" id="{02946F51-2A54-FBCF-089C-C44FFE27A4D2}"/>
                </a:ext>
              </a:extLst>
            </p:cNvPr>
            <p:cNvSpPr/>
            <p:nvPr/>
          </p:nvSpPr>
          <p:spPr>
            <a:xfrm>
              <a:off x="4531188" y="2799025"/>
              <a:ext cx="103200" cy="61450"/>
            </a:xfrm>
            <a:custGeom>
              <a:avLst/>
              <a:gdLst/>
              <a:ahLst/>
              <a:cxnLst/>
              <a:rect l="l" t="t" r="r" b="b"/>
              <a:pathLst>
                <a:path w="4128" h="2458" extrusionOk="0">
                  <a:moveTo>
                    <a:pt x="1" y="0"/>
                  </a:moveTo>
                  <a:cubicBezTo>
                    <a:pt x="1" y="1355"/>
                    <a:pt x="914" y="2458"/>
                    <a:pt x="2049" y="2458"/>
                  </a:cubicBezTo>
                  <a:cubicBezTo>
                    <a:pt x="3214" y="2458"/>
                    <a:pt x="4128" y="1355"/>
                    <a:pt x="4128" y="0"/>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5" name="Google Shape;152;p16">
              <a:extLst>
                <a:ext uri="{FF2B5EF4-FFF2-40B4-BE49-F238E27FC236}">
                  <a16:creationId xmlns:a16="http://schemas.microsoft.com/office/drawing/2014/main" id="{4467C3D1-D5C2-DDC8-5A1F-875020DB0C9F}"/>
                </a:ext>
              </a:extLst>
            </p:cNvPr>
            <p:cNvSpPr/>
            <p:nvPr/>
          </p:nvSpPr>
          <p:spPr>
            <a:xfrm>
              <a:off x="4174388" y="2764350"/>
              <a:ext cx="111875" cy="112675"/>
            </a:xfrm>
            <a:custGeom>
              <a:avLst/>
              <a:gdLst/>
              <a:ahLst/>
              <a:cxnLst/>
              <a:rect l="l" t="t" r="r" b="b"/>
              <a:pathLst>
                <a:path w="4475" h="4507" extrusionOk="0">
                  <a:moveTo>
                    <a:pt x="2238" y="1"/>
                  </a:moveTo>
                  <a:cubicBezTo>
                    <a:pt x="1009" y="1"/>
                    <a:pt x="1" y="1009"/>
                    <a:pt x="1" y="2269"/>
                  </a:cubicBezTo>
                  <a:cubicBezTo>
                    <a:pt x="1" y="3498"/>
                    <a:pt x="1009" y="4506"/>
                    <a:pt x="2238" y="4506"/>
                  </a:cubicBezTo>
                  <a:cubicBezTo>
                    <a:pt x="3466" y="4506"/>
                    <a:pt x="4475" y="3498"/>
                    <a:pt x="4475" y="2269"/>
                  </a:cubicBezTo>
                  <a:cubicBezTo>
                    <a:pt x="4475" y="1009"/>
                    <a:pt x="3466" y="1"/>
                    <a:pt x="2238" y="1"/>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6" name="Google Shape;153;p16">
              <a:extLst>
                <a:ext uri="{FF2B5EF4-FFF2-40B4-BE49-F238E27FC236}">
                  <a16:creationId xmlns:a16="http://schemas.microsoft.com/office/drawing/2014/main" id="{1B59563E-3C58-A3D1-ED4C-80BE7B94BBE3}"/>
                </a:ext>
              </a:extLst>
            </p:cNvPr>
            <p:cNvSpPr/>
            <p:nvPr/>
          </p:nvSpPr>
          <p:spPr>
            <a:xfrm>
              <a:off x="4866713" y="2750175"/>
              <a:ext cx="111875" cy="111875"/>
            </a:xfrm>
            <a:custGeom>
              <a:avLst/>
              <a:gdLst/>
              <a:ahLst/>
              <a:cxnLst/>
              <a:rect l="l" t="t" r="r" b="b"/>
              <a:pathLst>
                <a:path w="4475" h="4475" extrusionOk="0">
                  <a:moveTo>
                    <a:pt x="2238" y="1"/>
                  </a:moveTo>
                  <a:cubicBezTo>
                    <a:pt x="1009" y="1"/>
                    <a:pt x="1" y="978"/>
                    <a:pt x="1" y="2238"/>
                  </a:cubicBezTo>
                  <a:cubicBezTo>
                    <a:pt x="1" y="3466"/>
                    <a:pt x="1009" y="4475"/>
                    <a:pt x="2238" y="4475"/>
                  </a:cubicBezTo>
                  <a:cubicBezTo>
                    <a:pt x="3466" y="4475"/>
                    <a:pt x="4475" y="3466"/>
                    <a:pt x="4475" y="2238"/>
                  </a:cubicBezTo>
                  <a:cubicBezTo>
                    <a:pt x="4475" y="978"/>
                    <a:pt x="3466" y="1"/>
                    <a:pt x="2238" y="1"/>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7" name="Google Shape;154;p16">
              <a:extLst>
                <a:ext uri="{FF2B5EF4-FFF2-40B4-BE49-F238E27FC236}">
                  <a16:creationId xmlns:a16="http://schemas.microsoft.com/office/drawing/2014/main" id="{84748744-3783-E109-6314-45961B91729C}"/>
                </a:ext>
              </a:extLst>
            </p:cNvPr>
            <p:cNvSpPr/>
            <p:nvPr/>
          </p:nvSpPr>
          <p:spPr>
            <a:xfrm>
              <a:off x="4235913" y="2532800"/>
              <a:ext cx="128125" cy="77200"/>
            </a:xfrm>
            <a:custGeom>
              <a:avLst/>
              <a:gdLst/>
              <a:ahLst/>
              <a:cxnLst/>
              <a:rect l="l" t="t" r="r" b="b"/>
              <a:pathLst>
                <a:path w="5125" h="3088" extrusionOk="0">
                  <a:moveTo>
                    <a:pt x="3630" y="1"/>
                  </a:moveTo>
                  <a:cubicBezTo>
                    <a:pt x="3476" y="1"/>
                    <a:pt x="3313" y="39"/>
                    <a:pt x="3148" y="127"/>
                  </a:cubicBezTo>
                  <a:cubicBezTo>
                    <a:pt x="2423" y="505"/>
                    <a:pt x="1699" y="883"/>
                    <a:pt x="942" y="1261"/>
                  </a:cubicBezTo>
                  <a:cubicBezTo>
                    <a:pt x="1" y="1772"/>
                    <a:pt x="576" y="3088"/>
                    <a:pt x="1470" y="3088"/>
                  </a:cubicBezTo>
                  <a:cubicBezTo>
                    <a:pt x="1623" y="3088"/>
                    <a:pt x="1785" y="3049"/>
                    <a:pt x="1951" y="2962"/>
                  </a:cubicBezTo>
                  <a:cubicBezTo>
                    <a:pt x="2675" y="2584"/>
                    <a:pt x="3431" y="2206"/>
                    <a:pt x="4156" y="1796"/>
                  </a:cubicBezTo>
                  <a:cubicBezTo>
                    <a:pt x="5124" y="1312"/>
                    <a:pt x="4531" y="1"/>
                    <a:pt x="3630" y="1"/>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8" name="Google Shape;155;p16">
              <a:extLst>
                <a:ext uri="{FF2B5EF4-FFF2-40B4-BE49-F238E27FC236}">
                  <a16:creationId xmlns:a16="http://schemas.microsoft.com/office/drawing/2014/main" id="{3A413626-FC8C-0B5D-988A-9AC270C5477D}"/>
                </a:ext>
              </a:extLst>
            </p:cNvPr>
            <p:cNvSpPr/>
            <p:nvPr/>
          </p:nvSpPr>
          <p:spPr>
            <a:xfrm>
              <a:off x="4773788" y="2529625"/>
              <a:ext cx="111075" cy="55225"/>
            </a:xfrm>
            <a:custGeom>
              <a:avLst/>
              <a:gdLst/>
              <a:ahLst/>
              <a:cxnLst/>
              <a:rect l="l" t="t" r="r" b="b"/>
              <a:pathLst>
                <a:path w="4443" h="2209" extrusionOk="0">
                  <a:moveTo>
                    <a:pt x="932" y="0"/>
                  </a:moveTo>
                  <a:cubicBezTo>
                    <a:pt x="417" y="0"/>
                    <a:pt x="0" y="520"/>
                    <a:pt x="0" y="1010"/>
                  </a:cubicBezTo>
                  <a:cubicBezTo>
                    <a:pt x="0" y="1577"/>
                    <a:pt x="441" y="1923"/>
                    <a:pt x="977" y="1986"/>
                  </a:cubicBezTo>
                  <a:lnTo>
                    <a:pt x="3466" y="2207"/>
                  </a:lnTo>
                  <a:cubicBezTo>
                    <a:pt x="3482" y="2208"/>
                    <a:pt x="3498" y="2208"/>
                    <a:pt x="3513" y="2208"/>
                  </a:cubicBezTo>
                  <a:cubicBezTo>
                    <a:pt x="4027" y="2208"/>
                    <a:pt x="4442" y="1719"/>
                    <a:pt x="4442" y="1230"/>
                  </a:cubicBezTo>
                  <a:cubicBezTo>
                    <a:pt x="4442" y="632"/>
                    <a:pt x="4001" y="285"/>
                    <a:pt x="3466" y="222"/>
                  </a:cubicBezTo>
                  <a:lnTo>
                    <a:pt x="977" y="2"/>
                  </a:lnTo>
                  <a:cubicBezTo>
                    <a:pt x="962" y="1"/>
                    <a:pt x="947" y="0"/>
                    <a:pt x="932" y="0"/>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9" name="Google Shape;156;p16">
              <a:extLst>
                <a:ext uri="{FF2B5EF4-FFF2-40B4-BE49-F238E27FC236}">
                  <a16:creationId xmlns:a16="http://schemas.microsoft.com/office/drawing/2014/main" id="{41B11C05-BCCE-2ED2-B855-53CF1338F397}"/>
                </a:ext>
              </a:extLst>
            </p:cNvPr>
            <p:cNvSpPr/>
            <p:nvPr/>
          </p:nvSpPr>
          <p:spPr>
            <a:xfrm>
              <a:off x="4381838" y="2316325"/>
              <a:ext cx="452625" cy="271875"/>
            </a:xfrm>
            <a:custGeom>
              <a:avLst/>
              <a:gdLst/>
              <a:ahLst/>
              <a:cxnLst/>
              <a:rect l="l" t="t" r="r" b="b"/>
              <a:pathLst>
                <a:path w="18105" h="10875" extrusionOk="0">
                  <a:moveTo>
                    <a:pt x="8748" y="0"/>
                  </a:moveTo>
                  <a:cubicBezTo>
                    <a:pt x="8579" y="0"/>
                    <a:pt x="8424" y="102"/>
                    <a:pt x="8275" y="374"/>
                  </a:cubicBezTo>
                  <a:cubicBezTo>
                    <a:pt x="7960" y="1004"/>
                    <a:pt x="7550" y="1571"/>
                    <a:pt x="5754" y="2674"/>
                  </a:cubicBezTo>
                  <a:cubicBezTo>
                    <a:pt x="3958" y="3745"/>
                    <a:pt x="3234" y="4154"/>
                    <a:pt x="2604" y="4154"/>
                  </a:cubicBezTo>
                  <a:cubicBezTo>
                    <a:pt x="2562" y="4156"/>
                    <a:pt x="2516" y="4157"/>
                    <a:pt x="2466" y="4157"/>
                  </a:cubicBezTo>
                  <a:cubicBezTo>
                    <a:pt x="1775" y="4157"/>
                    <a:pt x="430" y="3965"/>
                    <a:pt x="430" y="3965"/>
                  </a:cubicBezTo>
                  <a:cubicBezTo>
                    <a:pt x="430" y="3965"/>
                    <a:pt x="414" y="3961"/>
                    <a:pt x="388" y="3961"/>
                  </a:cubicBezTo>
                  <a:cubicBezTo>
                    <a:pt x="280" y="3961"/>
                    <a:pt x="1" y="4043"/>
                    <a:pt x="52" y="4910"/>
                  </a:cubicBezTo>
                  <a:cubicBezTo>
                    <a:pt x="115" y="5982"/>
                    <a:pt x="493" y="9699"/>
                    <a:pt x="3265" y="10487"/>
                  </a:cubicBezTo>
                  <a:cubicBezTo>
                    <a:pt x="4258" y="10757"/>
                    <a:pt x="5056" y="10875"/>
                    <a:pt x="5689" y="10875"/>
                  </a:cubicBezTo>
                  <a:cubicBezTo>
                    <a:pt x="6823" y="10875"/>
                    <a:pt x="7422" y="10497"/>
                    <a:pt x="7644" y="9951"/>
                  </a:cubicBezTo>
                  <a:cubicBezTo>
                    <a:pt x="7991" y="9132"/>
                    <a:pt x="7960" y="8565"/>
                    <a:pt x="7960" y="8565"/>
                  </a:cubicBezTo>
                  <a:lnTo>
                    <a:pt x="7960" y="8565"/>
                  </a:lnTo>
                  <a:cubicBezTo>
                    <a:pt x="7960" y="8565"/>
                    <a:pt x="8961" y="8952"/>
                    <a:pt x="10016" y="8952"/>
                  </a:cubicBezTo>
                  <a:cubicBezTo>
                    <a:pt x="10202" y="8952"/>
                    <a:pt x="10390" y="8940"/>
                    <a:pt x="10574" y="8912"/>
                  </a:cubicBezTo>
                  <a:cubicBezTo>
                    <a:pt x="11803" y="8723"/>
                    <a:pt x="12843" y="7588"/>
                    <a:pt x="12843" y="7588"/>
                  </a:cubicBezTo>
                  <a:lnTo>
                    <a:pt x="13095" y="7273"/>
                  </a:lnTo>
                  <a:cubicBezTo>
                    <a:pt x="13095" y="7273"/>
                    <a:pt x="14418" y="8345"/>
                    <a:pt x="15521" y="8408"/>
                  </a:cubicBezTo>
                  <a:cubicBezTo>
                    <a:pt x="15616" y="8416"/>
                    <a:pt x="15708" y="8420"/>
                    <a:pt x="15797" y="8420"/>
                  </a:cubicBezTo>
                  <a:cubicBezTo>
                    <a:pt x="16750" y="8420"/>
                    <a:pt x="17404" y="7975"/>
                    <a:pt x="17663" y="7399"/>
                  </a:cubicBezTo>
                  <a:cubicBezTo>
                    <a:pt x="17978" y="6769"/>
                    <a:pt x="18041" y="5572"/>
                    <a:pt x="18073" y="5478"/>
                  </a:cubicBezTo>
                  <a:cubicBezTo>
                    <a:pt x="18104" y="5383"/>
                    <a:pt x="16970" y="3020"/>
                    <a:pt x="17033" y="2705"/>
                  </a:cubicBezTo>
                  <a:cubicBezTo>
                    <a:pt x="17096" y="2390"/>
                    <a:pt x="16938" y="1728"/>
                    <a:pt x="16938" y="1728"/>
                  </a:cubicBezTo>
                  <a:cubicBezTo>
                    <a:pt x="16938" y="1728"/>
                    <a:pt x="15916" y="1784"/>
                    <a:pt x="14992" y="1784"/>
                  </a:cubicBezTo>
                  <a:cubicBezTo>
                    <a:pt x="14530" y="1784"/>
                    <a:pt x="14092" y="1770"/>
                    <a:pt x="13819" y="1728"/>
                  </a:cubicBezTo>
                  <a:cubicBezTo>
                    <a:pt x="13000" y="1602"/>
                    <a:pt x="9976" y="720"/>
                    <a:pt x="9503" y="374"/>
                  </a:cubicBezTo>
                  <a:cubicBezTo>
                    <a:pt x="9217" y="177"/>
                    <a:pt x="8971" y="0"/>
                    <a:pt x="8748" y="0"/>
                  </a:cubicBezTo>
                  <a:close/>
                </a:path>
              </a:pathLst>
            </a:custGeom>
            <a:solidFill>
              <a:srgbClr val="FFE5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0" name="Google Shape;157;p16">
              <a:extLst>
                <a:ext uri="{FF2B5EF4-FFF2-40B4-BE49-F238E27FC236}">
                  <a16:creationId xmlns:a16="http://schemas.microsoft.com/office/drawing/2014/main" id="{BBF14277-C450-13CB-23C9-106FFE6FE20B}"/>
                </a:ext>
              </a:extLst>
            </p:cNvPr>
            <p:cNvSpPr/>
            <p:nvPr/>
          </p:nvSpPr>
          <p:spPr>
            <a:xfrm>
              <a:off x="3504913" y="2557975"/>
              <a:ext cx="271000" cy="526050"/>
            </a:xfrm>
            <a:custGeom>
              <a:avLst/>
              <a:gdLst/>
              <a:ahLst/>
              <a:cxnLst/>
              <a:rect l="l" t="t" r="r" b="b"/>
              <a:pathLst>
                <a:path w="10840" h="21042" extrusionOk="0">
                  <a:moveTo>
                    <a:pt x="10225" y="0"/>
                  </a:moveTo>
                  <a:cubicBezTo>
                    <a:pt x="10171" y="0"/>
                    <a:pt x="10113" y="10"/>
                    <a:pt x="10051" y="33"/>
                  </a:cubicBezTo>
                  <a:cubicBezTo>
                    <a:pt x="1891" y="3247"/>
                    <a:pt x="1" y="13990"/>
                    <a:pt x="4726" y="20826"/>
                  </a:cubicBezTo>
                  <a:cubicBezTo>
                    <a:pt x="4840" y="20978"/>
                    <a:pt x="4996" y="21041"/>
                    <a:pt x="5149" y="21041"/>
                  </a:cubicBezTo>
                  <a:cubicBezTo>
                    <a:pt x="5505" y="21041"/>
                    <a:pt x="5842" y="20697"/>
                    <a:pt x="5577" y="20322"/>
                  </a:cubicBezTo>
                  <a:cubicBezTo>
                    <a:pt x="1261" y="14084"/>
                    <a:pt x="2710" y="3971"/>
                    <a:pt x="10303" y="978"/>
                  </a:cubicBezTo>
                  <a:cubicBezTo>
                    <a:pt x="10840" y="781"/>
                    <a:pt x="10692" y="0"/>
                    <a:pt x="10225" y="0"/>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1" name="Google Shape;158;p16">
              <a:extLst>
                <a:ext uri="{FF2B5EF4-FFF2-40B4-BE49-F238E27FC236}">
                  <a16:creationId xmlns:a16="http://schemas.microsoft.com/office/drawing/2014/main" id="{ABBA2561-D101-C6E6-8706-C99A567159A8}"/>
                </a:ext>
              </a:extLst>
            </p:cNvPr>
            <p:cNvSpPr/>
            <p:nvPr/>
          </p:nvSpPr>
          <p:spPr>
            <a:xfrm>
              <a:off x="4335438" y="2301825"/>
              <a:ext cx="275875" cy="126000"/>
            </a:xfrm>
            <a:custGeom>
              <a:avLst/>
              <a:gdLst/>
              <a:ahLst/>
              <a:cxnLst/>
              <a:rect l="l" t="t" r="r" b="b"/>
              <a:pathLst>
                <a:path w="11035" h="5040" extrusionOk="0">
                  <a:moveTo>
                    <a:pt x="10332" y="1"/>
                  </a:moveTo>
                  <a:cubicBezTo>
                    <a:pt x="10183" y="1"/>
                    <a:pt x="10037" y="68"/>
                    <a:pt x="9942" y="229"/>
                  </a:cubicBezTo>
                  <a:cubicBezTo>
                    <a:pt x="8420" y="2693"/>
                    <a:pt x="5972" y="4046"/>
                    <a:pt x="3294" y="4046"/>
                  </a:cubicBezTo>
                  <a:cubicBezTo>
                    <a:pt x="2479" y="4046"/>
                    <a:pt x="1643" y="3920"/>
                    <a:pt x="805" y="3663"/>
                  </a:cubicBezTo>
                  <a:cubicBezTo>
                    <a:pt x="759" y="3651"/>
                    <a:pt x="716" y="3646"/>
                    <a:pt x="674" y="3646"/>
                  </a:cubicBezTo>
                  <a:cubicBezTo>
                    <a:pt x="173" y="3646"/>
                    <a:pt x="0" y="4465"/>
                    <a:pt x="553" y="4640"/>
                  </a:cubicBezTo>
                  <a:cubicBezTo>
                    <a:pt x="1461" y="4909"/>
                    <a:pt x="2367" y="5040"/>
                    <a:pt x="3251" y="5040"/>
                  </a:cubicBezTo>
                  <a:cubicBezTo>
                    <a:pt x="6296" y="5040"/>
                    <a:pt x="9083" y="3492"/>
                    <a:pt x="10792" y="733"/>
                  </a:cubicBezTo>
                  <a:cubicBezTo>
                    <a:pt x="11034" y="359"/>
                    <a:pt x="10677" y="1"/>
                    <a:pt x="10332" y="1"/>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2" name="Google Shape;159;p16">
              <a:extLst>
                <a:ext uri="{FF2B5EF4-FFF2-40B4-BE49-F238E27FC236}">
                  <a16:creationId xmlns:a16="http://schemas.microsoft.com/office/drawing/2014/main" id="{83DE3A2C-958D-F6E8-8E04-70B31C632CE4}"/>
                </a:ext>
              </a:extLst>
            </p:cNvPr>
            <p:cNvSpPr/>
            <p:nvPr/>
          </p:nvSpPr>
          <p:spPr>
            <a:xfrm>
              <a:off x="4489438" y="3076600"/>
              <a:ext cx="480425" cy="275075"/>
            </a:xfrm>
            <a:custGeom>
              <a:avLst/>
              <a:gdLst/>
              <a:ahLst/>
              <a:cxnLst/>
              <a:rect l="l" t="t" r="r" b="b"/>
              <a:pathLst>
                <a:path w="19217" h="11003" extrusionOk="0">
                  <a:moveTo>
                    <a:pt x="1186" y="0"/>
                  </a:moveTo>
                  <a:cubicBezTo>
                    <a:pt x="992" y="0"/>
                    <a:pt x="808" y="111"/>
                    <a:pt x="757" y="365"/>
                  </a:cubicBezTo>
                  <a:cubicBezTo>
                    <a:pt x="1" y="4524"/>
                    <a:pt x="2175" y="8525"/>
                    <a:pt x="6113" y="10132"/>
                  </a:cubicBezTo>
                  <a:cubicBezTo>
                    <a:pt x="7540" y="10715"/>
                    <a:pt x="9042" y="11003"/>
                    <a:pt x="10526" y="11003"/>
                  </a:cubicBezTo>
                  <a:cubicBezTo>
                    <a:pt x="13692" y="11003"/>
                    <a:pt x="16780" y="9691"/>
                    <a:pt x="18904" y="7139"/>
                  </a:cubicBezTo>
                  <a:cubicBezTo>
                    <a:pt x="19217" y="6777"/>
                    <a:pt x="18886" y="6287"/>
                    <a:pt x="18530" y="6287"/>
                  </a:cubicBezTo>
                  <a:cubicBezTo>
                    <a:pt x="18420" y="6287"/>
                    <a:pt x="18307" y="6334"/>
                    <a:pt x="18211" y="6445"/>
                  </a:cubicBezTo>
                  <a:cubicBezTo>
                    <a:pt x="16251" y="8821"/>
                    <a:pt x="13435" y="10016"/>
                    <a:pt x="10488" y="10016"/>
                  </a:cubicBezTo>
                  <a:cubicBezTo>
                    <a:pt x="9644" y="10016"/>
                    <a:pt x="8789" y="9918"/>
                    <a:pt x="7940" y="9722"/>
                  </a:cubicBezTo>
                  <a:cubicBezTo>
                    <a:pt x="3750" y="8745"/>
                    <a:pt x="915" y="4870"/>
                    <a:pt x="1702" y="617"/>
                  </a:cubicBezTo>
                  <a:cubicBezTo>
                    <a:pt x="1777" y="241"/>
                    <a:pt x="1472" y="0"/>
                    <a:pt x="1186" y="0"/>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3" name="Google Shape;160;p16">
              <a:extLst>
                <a:ext uri="{FF2B5EF4-FFF2-40B4-BE49-F238E27FC236}">
                  <a16:creationId xmlns:a16="http://schemas.microsoft.com/office/drawing/2014/main" id="{53734E87-7CF6-A660-AF22-175CBF0B9D32}"/>
                </a:ext>
              </a:extLst>
            </p:cNvPr>
            <p:cNvSpPr/>
            <p:nvPr/>
          </p:nvSpPr>
          <p:spPr>
            <a:xfrm>
              <a:off x="3690788" y="2287550"/>
              <a:ext cx="270000" cy="393800"/>
            </a:xfrm>
            <a:custGeom>
              <a:avLst/>
              <a:gdLst/>
              <a:ahLst/>
              <a:cxnLst/>
              <a:rect l="l" t="t" r="r" b="b"/>
              <a:pathLst>
                <a:path w="10800" h="15752" extrusionOk="0">
                  <a:moveTo>
                    <a:pt x="10064" y="1"/>
                  </a:moveTo>
                  <a:cubicBezTo>
                    <a:pt x="10030" y="1"/>
                    <a:pt x="9994" y="5"/>
                    <a:pt x="9956" y="13"/>
                  </a:cubicBezTo>
                  <a:cubicBezTo>
                    <a:pt x="2805" y="1588"/>
                    <a:pt x="1" y="9874"/>
                    <a:pt x="4475" y="15576"/>
                  </a:cubicBezTo>
                  <a:cubicBezTo>
                    <a:pt x="4567" y="15700"/>
                    <a:pt x="4679" y="15751"/>
                    <a:pt x="4789" y="15751"/>
                  </a:cubicBezTo>
                  <a:cubicBezTo>
                    <a:pt x="5128" y="15751"/>
                    <a:pt x="5453" y="15263"/>
                    <a:pt x="5168" y="14883"/>
                  </a:cubicBezTo>
                  <a:cubicBezTo>
                    <a:pt x="1104" y="9685"/>
                    <a:pt x="3844" y="2344"/>
                    <a:pt x="10208" y="958"/>
                  </a:cubicBezTo>
                  <a:cubicBezTo>
                    <a:pt x="10799" y="839"/>
                    <a:pt x="10587" y="1"/>
                    <a:pt x="10064" y="1"/>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4" name="Google Shape;161;p16">
              <a:extLst>
                <a:ext uri="{FF2B5EF4-FFF2-40B4-BE49-F238E27FC236}">
                  <a16:creationId xmlns:a16="http://schemas.microsoft.com/office/drawing/2014/main" id="{1A720E83-D5A8-3813-FC89-0A98982D1CAA}"/>
                </a:ext>
              </a:extLst>
            </p:cNvPr>
            <p:cNvSpPr/>
            <p:nvPr/>
          </p:nvSpPr>
          <p:spPr>
            <a:xfrm>
              <a:off x="4096413" y="3013325"/>
              <a:ext cx="475250" cy="340025"/>
            </a:xfrm>
            <a:custGeom>
              <a:avLst/>
              <a:gdLst/>
              <a:ahLst/>
              <a:cxnLst/>
              <a:rect l="l" t="t" r="r" b="b"/>
              <a:pathLst>
                <a:path w="19010" h="13601" extrusionOk="0">
                  <a:moveTo>
                    <a:pt x="2551" y="1"/>
                  </a:moveTo>
                  <a:cubicBezTo>
                    <a:pt x="2405" y="1"/>
                    <a:pt x="2263" y="74"/>
                    <a:pt x="2175" y="250"/>
                  </a:cubicBezTo>
                  <a:cubicBezTo>
                    <a:pt x="1" y="4597"/>
                    <a:pt x="1576" y="9355"/>
                    <a:pt x="5514" y="12032"/>
                  </a:cubicBezTo>
                  <a:cubicBezTo>
                    <a:pt x="7095" y="13102"/>
                    <a:pt x="8903" y="13601"/>
                    <a:pt x="10705" y="13601"/>
                  </a:cubicBezTo>
                  <a:cubicBezTo>
                    <a:pt x="13789" y="13601"/>
                    <a:pt x="16857" y="12140"/>
                    <a:pt x="18746" y="9575"/>
                  </a:cubicBezTo>
                  <a:cubicBezTo>
                    <a:pt x="19010" y="9224"/>
                    <a:pt x="18677" y="8873"/>
                    <a:pt x="18323" y="8873"/>
                  </a:cubicBezTo>
                  <a:cubicBezTo>
                    <a:pt x="18169" y="8873"/>
                    <a:pt x="18011" y="8940"/>
                    <a:pt x="17896" y="9102"/>
                  </a:cubicBezTo>
                  <a:cubicBezTo>
                    <a:pt x="16186" y="11416"/>
                    <a:pt x="13602" y="12561"/>
                    <a:pt x="10932" y="12561"/>
                  </a:cubicBezTo>
                  <a:cubicBezTo>
                    <a:pt x="9421" y="12561"/>
                    <a:pt x="7883" y="12194"/>
                    <a:pt x="6459" y="11465"/>
                  </a:cubicBezTo>
                  <a:cubicBezTo>
                    <a:pt x="2584" y="9418"/>
                    <a:pt x="1072" y="4629"/>
                    <a:pt x="3025" y="754"/>
                  </a:cubicBezTo>
                  <a:cubicBezTo>
                    <a:pt x="3221" y="362"/>
                    <a:pt x="2877" y="1"/>
                    <a:pt x="2551" y="1"/>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5" name="Google Shape;162;p16">
              <a:extLst>
                <a:ext uri="{FF2B5EF4-FFF2-40B4-BE49-F238E27FC236}">
                  <a16:creationId xmlns:a16="http://schemas.microsoft.com/office/drawing/2014/main" id="{953BD536-AA69-AC71-6535-4029F6BAD8FB}"/>
                </a:ext>
              </a:extLst>
            </p:cNvPr>
            <p:cNvSpPr/>
            <p:nvPr/>
          </p:nvSpPr>
          <p:spPr>
            <a:xfrm>
              <a:off x="5387488" y="2544325"/>
              <a:ext cx="255850" cy="357800"/>
            </a:xfrm>
            <a:custGeom>
              <a:avLst/>
              <a:gdLst/>
              <a:ahLst/>
              <a:cxnLst/>
              <a:rect l="l" t="t" r="r" b="b"/>
              <a:pathLst>
                <a:path w="10234" h="14312" extrusionOk="0">
                  <a:moveTo>
                    <a:pt x="732" y="1"/>
                  </a:moveTo>
                  <a:cubicBezTo>
                    <a:pt x="187" y="1"/>
                    <a:pt x="0" y="839"/>
                    <a:pt x="562" y="957"/>
                  </a:cubicBezTo>
                  <a:cubicBezTo>
                    <a:pt x="6327" y="2060"/>
                    <a:pt x="9131" y="8361"/>
                    <a:pt x="7493" y="13717"/>
                  </a:cubicBezTo>
                  <a:cubicBezTo>
                    <a:pt x="7379" y="14076"/>
                    <a:pt x="7675" y="14311"/>
                    <a:pt x="7971" y="14311"/>
                  </a:cubicBezTo>
                  <a:cubicBezTo>
                    <a:pt x="8167" y="14311"/>
                    <a:pt x="8362" y="14208"/>
                    <a:pt x="8438" y="13969"/>
                  </a:cubicBezTo>
                  <a:cubicBezTo>
                    <a:pt x="10234" y="8172"/>
                    <a:pt x="7083" y="1209"/>
                    <a:pt x="845" y="12"/>
                  </a:cubicBezTo>
                  <a:cubicBezTo>
                    <a:pt x="806" y="4"/>
                    <a:pt x="768" y="1"/>
                    <a:pt x="732" y="1"/>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6" name="Google Shape;163;p16">
              <a:extLst>
                <a:ext uri="{FF2B5EF4-FFF2-40B4-BE49-F238E27FC236}">
                  <a16:creationId xmlns:a16="http://schemas.microsoft.com/office/drawing/2014/main" id="{6FC93917-AF74-D229-66F3-10BCF7912290}"/>
                </a:ext>
              </a:extLst>
            </p:cNvPr>
            <p:cNvSpPr/>
            <p:nvPr/>
          </p:nvSpPr>
          <p:spPr>
            <a:xfrm>
              <a:off x="5284788" y="2839600"/>
              <a:ext cx="431025" cy="464125"/>
            </a:xfrm>
            <a:custGeom>
              <a:avLst/>
              <a:gdLst/>
              <a:ahLst/>
              <a:cxnLst/>
              <a:rect l="l" t="t" r="r" b="b"/>
              <a:pathLst>
                <a:path w="17241" h="18565" extrusionOk="0">
                  <a:moveTo>
                    <a:pt x="9469" y="1"/>
                  </a:moveTo>
                  <a:cubicBezTo>
                    <a:pt x="9001" y="1"/>
                    <a:pt x="8680" y="677"/>
                    <a:pt x="9175" y="898"/>
                  </a:cubicBezTo>
                  <a:cubicBezTo>
                    <a:pt x="13712" y="2977"/>
                    <a:pt x="15759" y="8144"/>
                    <a:pt x="13649" y="12743"/>
                  </a:cubicBezTo>
                  <a:cubicBezTo>
                    <a:pt x="12215" y="15918"/>
                    <a:pt x="9104" y="17561"/>
                    <a:pt x="5917" y="17561"/>
                  </a:cubicBezTo>
                  <a:cubicBezTo>
                    <a:pt x="4201" y="17561"/>
                    <a:pt x="2463" y="17085"/>
                    <a:pt x="952" y="16114"/>
                  </a:cubicBezTo>
                  <a:cubicBezTo>
                    <a:pt x="864" y="16058"/>
                    <a:pt x="777" y="16033"/>
                    <a:pt x="696" y="16033"/>
                  </a:cubicBezTo>
                  <a:cubicBezTo>
                    <a:pt x="279" y="16033"/>
                    <a:pt x="0" y="16675"/>
                    <a:pt x="448" y="16965"/>
                  </a:cubicBezTo>
                  <a:cubicBezTo>
                    <a:pt x="2144" y="18047"/>
                    <a:pt x="4009" y="18564"/>
                    <a:pt x="5840" y="18564"/>
                  </a:cubicBezTo>
                  <a:cubicBezTo>
                    <a:pt x="9180" y="18564"/>
                    <a:pt x="12406" y="16843"/>
                    <a:pt x="14279" y="13689"/>
                  </a:cubicBezTo>
                  <a:cubicBezTo>
                    <a:pt x="17240" y="8742"/>
                    <a:pt x="14688" y="2347"/>
                    <a:pt x="9679" y="47"/>
                  </a:cubicBezTo>
                  <a:cubicBezTo>
                    <a:pt x="9607" y="15"/>
                    <a:pt x="9536" y="1"/>
                    <a:pt x="9469" y="1"/>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7" name="Google Shape;164;p16">
              <a:extLst>
                <a:ext uri="{FF2B5EF4-FFF2-40B4-BE49-F238E27FC236}">
                  <a16:creationId xmlns:a16="http://schemas.microsoft.com/office/drawing/2014/main" id="{D8D694CD-8CF7-E1DA-54CA-FCDC453E9986}"/>
                </a:ext>
              </a:extLst>
            </p:cNvPr>
            <p:cNvSpPr/>
            <p:nvPr/>
          </p:nvSpPr>
          <p:spPr>
            <a:xfrm>
              <a:off x="5190388" y="2269575"/>
              <a:ext cx="274950" cy="427725"/>
            </a:xfrm>
            <a:custGeom>
              <a:avLst/>
              <a:gdLst/>
              <a:ahLst/>
              <a:cxnLst/>
              <a:rect l="l" t="t" r="r" b="b"/>
              <a:pathLst>
                <a:path w="10998" h="17109" extrusionOk="0">
                  <a:moveTo>
                    <a:pt x="766" y="0"/>
                  </a:moveTo>
                  <a:cubicBezTo>
                    <a:pt x="201" y="0"/>
                    <a:pt x="1" y="862"/>
                    <a:pt x="601" y="952"/>
                  </a:cubicBezTo>
                  <a:cubicBezTo>
                    <a:pt x="7784" y="1929"/>
                    <a:pt x="9800" y="11002"/>
                    <a:pt x="6146" y="16389"/>
                  </a:cubicBezTo>
                  <a:cubicBezTo>
                    <a:pt x="5903" y="16764"/>
                    <a:pt x="6247" y="17108"/>
                    <a:pt x="6594" y="17108"/>
                  </a:cubicBezTo>
                  <a:cubicBezTo>
                    <a:pt x="6743" y="17108"/>
                    <a:pt x="6892" y="17045"/>
                    <a:pt x="6996" y="16894"/>
                  </a:cubicBezTo>
                  <a:cubicBezTo>
                    <a:pt x="10998" y="11002"/>
                    <a:pt x="8666" y="1078"/>
                    <a:pt x="853" y="7"/>
                  </a:cubicBezTo>
                  <a:cubicBezTo>
                    <a:pt x="823" y="2"/>
                    <a:pt x="794" y="0"/>
                    <a:pt x="766" y="0"/>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8" name="Google Shape;165;p16">
              <a:extLst>
                <a:ext uri="{FF2B5EF4-FFF2-40B4-BE49-F238E27FC236}">
                  <a16:creationId xmlns:a16="http://schemas.microsoft.com/office/drawing/2014/main" id="{CEDA5105-4E0F-B2EB-BA11-236ED52A45A2}"/>
                </a:ext>
              </a:extLst>
            </p:cNvPr>
            <p:cNvSpPr/>
            <p:nvPr/>
          </p:nvSpPr>
          <p:spPr>
            <a:xfrm>
              <a:off x="4425263" y="2960825"/>
              <a:ext cx="438975" cy="145800"/>
            </a:xfrm>
            <a:custGeom>
              <a:avLst/>
              <a:gdLst/>
              <a:ahLst/>
              <a:cxnLst/>
              <a:rect l="l" t="t" r="r" b="b"/>
              <a:pathLst>
                <a:path w="17559" h="5832" extrusionOk="0">
                  <a:moveTo>
                    <a:pt x="16888" y="0"/>
                  </a:moveTo>
                  <a:cubicBezTo>
                    <a:pt x="16774" y="0"/>
                    <a:pt x="16657" y="52"/>
                    <a:pt x="16556" y="176"/>
                  </a:cubicBezTo>
                  <a:cubicBezTo>
                    <a:pt x="14140" y="3309"/>
                    <a:pt x="10579" y="4858"/>
                    <a:pt x="6894" y="4858"/>
                  </a:cubicBezTo>
                  <a:cubicBezTo>
                    <a:pt x="4910" y="4858"/>
                    <a:pt x="2890" y="4409"/>
                    <a:pt x="993" y="3515"/>
                  </a:cubicBezTo>
                  <a:cubicBezTo>
                    <a:pt x="914" y="3476"/>
                    <a:pt x="836" y="3458"/>
                    <a:pt x="762" y="3458"/>
                  </a:cubicBezTo>
                  <a:cubicBezTo>
                    <a:pt x="306" y="3458"/>
                    <a:pt x="1" y="4122"/>
                    <a:pt x="489" y="4366"/>
                  </a:cubicBezTo>
                  <a:cubicBezTo>
                    <a:pt x="2545" y="5338"/>
                    <a:pt x="4749" y="5831"/>
                    <a:pt x="6915" y="5831"/>
                  </a:cubicBezTo>
                  <a:cubicBezTo>
                    <a:pt x="10854" y="5831"/>
                    <a:pt x="14668" y="4202"/>
                    <a:pt x="17249" y="869"/>
                  </a:cubicBezTo>
                  <a:cubicBezTo>
                    <a:pt x="17558" y="488"/>
                    <a:pt x="17239" y="0"/>
                    <a:pt x="16888" y="0"/>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9" name="Google Shape;166;p16">
              <a:extLst>
                <a:ext uri="{FF2B5EF4-FFF2-40B4-BE49-F238E27FC236}">
                  <a16:creationId xmlns:a16="http://schemas.microsoft.com/office/drawing/2014/main" id="{185C8B44-E866-A2DC-77D4-7B6F71836D92}"/>
                </a:ext>
              </a:extLst>
            </p:cNvPr>
            <p:cNvSpPr/>
            <p:nvPr/>
          </p:nvSpPr>
          <p:spPr>
            <a:xfrm>
              <a:off x="4367363" y="2397300"/>
              <a:ext cx="484425" cy="203325"/>
            </a:xfrm>
            <a:custGeom>
              <a:avLst/>
              <a:gdLst/>
              <a:ahLst/>
              <a:cxnLst/>
              <a:rect l="l" t="t" r="r" b="b"/>
              <a:pathLst>
                <a:path w="19377" h="8133" extrusionOk="0">
                  <a:moveTo>
                    <a:pt x="12162" y="1073"/>
                  </a:moveTo>
                  <a:cubicBezTo>
                    <a:pt x="12162" y="1073"/>
                    <a:pt x="13044" y="2239"/>
                    <a:pt x="13138" y="2648"/>
                  </a:cubicBezTo>
                  <a:cubicBezTo>
                    <a:pt x="13162" y="2743"/>
                    <a:pt x="13180" y="2835"/>
                    <a:pt x="13194" y="2924"/>
                  </a:cubicBezTo>
                  <a:lnTo>
                    <a:pt x="13194" y="2924"/>
                  </a:lnTo>
                  <a:cubicBezTo>
                    <a:pt x="12712" y="2426"/>
                    <a:pt x="12222" y="1764"/>
                    <a:pt x="12162" y="1073"/>
                  </a:cubicBezTo>
                  <a:close/>
                  <a:moveTo>
                    <a:pt x="6015" y="2101"/>
                  </a:moveTo>
                  <a:cubicBezTo>
                    <a:pt x="6214" y="2101"/>
                    <a:pt x="6471" y="2207"/>
                    <a:pt x="6743" y="2459"/>
                  </a:cubicBezTo>
                  <a:cubicBezTo>
                    <a:pt x="7304" y="2980"/>
                    <a:pt x="7737" y="3756"/>
                    <a:pt x="7906" y="4560"/>
                  </a:cubicBezTo>
                  <a:lnTo>
                    <a:pt x="7906" y="4560"/>
                  </a:lnTo>
                  <a:cubicBezTo>
                    <a:pt x="7190" y="4246"/>
                    <a:pt x="6561" y="3789"/>
                    <a:pt x="6018" y="3247"/>
                  </a:cubicBezTo>
                  <a:cubicBezTo>
                    <a:pt x="5408" y="2636"/>
                    <a:pt x="5567" y="2101"/>
                    <a:pt x="6015" y="2101"/>
                  </a:cubicBezTo>
                  <a:close/>
                  <a:moveTo>
                    <a:pt x="12140" y="0"/>
                  </a:moveTo>
                  <a:cubicBezTo>
                    <a:pt x="11820" y="0"/>
                    <a:pt x="11512" y="139"/>
                    <a:pt x="11311" y="474"/>
                  </a:cubicBezTo>
                  <a:cubicBezTo>
                    <a:pt x="10838" y="1293"/>
                    <a:pt x="11563" y="2459"/>
                    <a:pt x="12067" y="3089"/>
                  </a:cubicBezTo>
                  <a:cubicBezTo>
                    <a:pt x="12340" y="3433"/>
                    <a:pt x="12679" y="3779"/>
                    <a:pt x="13062" y="4099"/>
                  </a:cubicBezTo>
                  <a:lnTo>
                    <a:pt x="13062" y="4099"/>
                  </a:lnTo>
                  <a:cubicBezTo>
                    <a:pt x="12683" y="4852"/>
                    <a:pt x="11713" y="5117"/>
                    <a:pt x="10676" y="5117"/>
                  </a:cubicBezTo>
                  <a:cubicBezTo>
                    <a:pt x="10106" y="5117"/>
                    <a:pt x="9516" y="5037"/>
                    <a:pt x="8992" y="4915"/>
                  </a:cubicBezTo>
                  <a:lnTo>
                    <a:pt x="8992" y="4915"/>
                  </a:lnTo>
                  <a:cubicBezTo>
                    <a:pt x="8833" y="3641"/>
                    <a:pt x="8040" y="2312"/>
                    <a:pt x="7247" y="1577"/>
                  </a:cubicBezTo>
                  <a:cubicBezTo>
                    <a:pt x="6870" y="1220"/>
                    <a:pt x="6376" y="1056"/>
                    <a:pt x="5910" y="1056"/>
                  </a:cubicBezTo>
                  <a:cubicBezTo>
                    <a:pt x="4895" y="1056"/>
                    <a:pt x="4004" y="1828"/>
                    <a:pt x="4695" y="3058"/>
                  </a:cubicBezTo>
                  <a:cubicBezTo>
                    <a:pt x="5311" y="4170"/>
                    <a:pt x="6550" y="5145"/>
                    <a:pt x="7949" y="5718"/>
                  </a:cubicBezTo>
                  <a:lnTo>
                    <a:pt x="7949" y="5718"/>
                  </a:lnTo>
                  <a:cubicBezTo>
                    <a:pt x="7938" y="5788"/>
                    <a:pt x="7925" y="5857"/>
                    <a:pt x="7908" y="5925"/>
                  </a:cubicBezTo>
                  <a:cubicBezTo>
                    <a:pt x="7703" y="6814"/>
                    <a:pt x="6940" y="7127"/>
                    <a:pt x="6054" y="7127"/>
                  </a:cubicBezTo>
                  <a:cubicBezTo>
                    <a:pt x="4899" y="7127"/>
                    <a:pt x="3537" y="6595"/>
                    <a:pt x="2931" y="6114"/>
                  </a:cubicBezTo>
                  <a:cubicBezTo>
                    <a:pt x="1481" y="4948"/>
                    <a:pt x="977" y="2648"/>
                    <a:pt x="1009" y="884"/>
                  </a:cubicBezTo>
                  <a:cubicBezTo>
                    <a:pt x="1025" y="569"/>
                    <a:pt x="788" y="411"/>
                    <a:pt x="544" y="411"/>
                  </a:cubicBezTo>
                  <a:cubicBezTo>
                    <a:pt x="300" y="411"/>
                    <a:pt x="48" y="569"/>
                    <a:pt x="32" y="884"/>
                  </a:cubicBezTo>
                  <a:cubicBezTo>
                    <a:pt x="1" y="2648"/>
                    <a:pt x="442" y="4664"/>
                    <a:pt x="1544" y="6051"/>
                  </a:cubicBezTo>
                  <a:cubicBezTo>
                    <a:pt x="2477" y="7241"/>
                    <a:pt x="4198" y="8132"/>
                    <a:pt x="5816" y="8132"/>
                  </a:cubicBezTo>
                  <a:cubicBezTo>
                    <a:pt x="6766" y="8132"/>
                    <a:pt x="7681" y="7825"/>
                    <a:pt x="8381" y="7090"/>
                  </a:cubicBezTo>
                  <a:cubicBezTo>
                    <a:pt x="8668" y="6784"/>
                    <a:pt x="8848" y="6430"/>
                    <a:pt x="8941" y="6049"/>
                  </a:cubicBezTo>
                  <a:lnTo>
                    <a:pt x="8941" y="6049"/>
                  </a:lnTo>
                  <a:cubicBezTo>
                    <a:pt x="9466" y="6183"/>
                    <a:pt x="9997" y="6257"/>
                    <a:pt x="10512" y="6257"/>
                  </a:cubicBezTo>
                  <a:cubicBezTo>
                    <a:pt x="11227" y="6257"/>
                    <a:pt x="11912" y="6116"/>
                    <a:pt x="12508" y="5799"/>
                  </a:cubicBezTo>
                  <a:cubicBezTo>
                    <a:pt x="13039" y="5521"/>
                    <a:pt x="13450" y="5099"/>
                    <a:pt x="13732" y="4602"/>
                  </a:cubicBezTo>
                  <a:lnTo>
                    <a:pt x="13732" y="4602"/>
                  </a:lnTo>
                  <a:cubicBezTo>
                    <a:pt x="14594" y="5179"/>
                    <a:pt x="15580" y="5585"/>
                    <a:pt x="16493" y="5585"/>
                  </a:cubicBezTo>
                  <a:cubicBezTo>
                    <a:pt x="17470" y="5585"/>
                    <a:pt x="18364" y="5121"/>
                    <a:pt x="18935" y="3908"/>
                  </a:cubicBezTo>
                  <a:cubicBezTo>
                    <a:pt x="19376" y="2932"/>
                    <a:pt x="19061" y="1860"/>
                    <a:pt x="18652" y="978"/>
                  </a:cubicBezTo>
                  <a:cubicBezTo>
                    <a:pt x="18572" y="788"/>
                    <a:pt x="18431" y="709"/>
                    <a:pt x="18285" y="709"/>
                  </a:cubicBezTo>
                  <a:cubicBezTo>
                    <a:pt x="17971" y="709"/>
                    <a:pt x="17629" y="1074"/>
                    <a:pt x="17801" y="1482"/>
                  </a:cubicBezTo>
                  <a:cubicBezTo>
                    <a:pt x="18542" y="3101"/>
                    <a:pt x="17753" y="4577"/>
                    <a:pt x="16184" y="4577"/>
                  </a:cubicBezTo>
                  <a:cubicBezTo>
                    <a:pt x="15952" y="4577"/>
                    <a:pt x="15702" y="4545"/>
                    <a:pt x="15438" y="4475"/>
                  </a:cubicBezTo>
                  <a:cubicBezTo>
                    <a:pt x="14941" y="4347"/>
                    <a:pt x="14488" y="4067"/>
                    <a:pt x="14077" y="3738"/>
                  </a:cubicBezTo>
                  <a:lnTo>
                    <a:pt x="14077" y="3738"/>
                  </a:lnTo>
                  <a:cubicBezTo>
                    <a:pt x="14383" y="2516"/>
                    <a:pt x="14041" y="1118"/>
                    <a:pt x="12949" y="285"/>
                  </a:cubicBezTo>
                  <a:cubicBezTo>
                    <a:pt x="12713" y="108"/>
                    <a:pt x="12422" y="0"/>
                    <a:pt x="12140" y="0"/>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50" name="Google Shape;167;p16">
              <a:extLst>
                <a:ext uri="{FF2B5EF4-FFF2-40B4-BE49-F238E27FC236}">
                  <a16:creationId xmlns:a16="http://schemas.microsoft.com/office/drawing/2014/main" id="{A7C01234-E97B-B5BD-3352-A77CE6BF9C27}"/>
                </a:ext>
              </a:extLst>
            </p:cNvPr>
            <p:cNvSpPr/>
            <p:nvPr/>
          </p:nvSpPr>
          <p:spPr>
            <a:xfrm>
              <a:off x="3453713" y="2862425"/>
              <a:ext cx="461900" cy="447625"/>
            </a:xfrm>
            <a:custGeom>
              <a:avLst/>
              <a:gdLst/>
              <a:ahLst/>
              <a:cxnLst/>
              <a:rect l="l" t="t" r="r" b="b"/>
              <a:pathLst>
                <a:path w="18476" h="17905" extrusionOk="0">
                  <a:moveTo>
                    <a:pt x="4512" y="1"/>
                  </a:moveTo>
                  <a:cubicBezTo>
                    <a:pt x="4403" y="1"/>
                    <a:pt x="4291" y="43"/>
                    <a:pt x="4191" y="142"/>
                  </a:cubicBezTo>
                  <a:cubicBezTo>
                    <a:pt x="347" y="4017"/>
                    <a:pt x="1" y="9688"/>
                    <a:pt x="3340" y="13973"/>
                  </a:cubicBezTo>
                  <a:cubicBezTo>
                    <a:pt x="5457" y="16643"/>
                    <a:pt x="8671" y="17904"/>
                    <a:pt x="11919" y="17904"/>
                  </a:cubicBezTo>
                  <a:cubicBezTo>
                    <a:pt x="14036" y="17904"/>
                    <a:pt x="16169" y="17368"/>
                    <a:pt x="18022" y="16336"/>
                  </a:cubicBezTo>
                  <a:cubicBezTo>
                    <a:pt x="18476" y="16068"/>
                    <a:pt x="18182" y="15416"/>
                    <a:pt x="17756" y="15416"/>
                  </a:cubicBezTo>
                  <a:cubicBezTo>
                    <a:pt x="17680" y="15416"/>
                    <a:pt x="17599" y="15437"/>
                    <a:pt x="17518" y="15485"/>
                  </a:cubicBezTo>
                  <a:cubicBezTo>
                    <a:pt x="15788" y="16463"/>
                    <a:pt x="13903" y="16947"/>
                    <a:pt x="12042" y="16947"/>
                  </a:cubicBezTo>
                  <a:cubicBezTo>
                    <a:pt x="9227" y="16947"/>
                    <a:pt x="6467" y="15839"/>
                    <a:pt x="4380" y="13658"/>
                  </a:cubicBezTo>
                  <a:cubicBezTo>
                    <a:pt x="852" y="10003"/>
                    <a:pt x="1450" y="4301"/>
                    <a:pt x="4884" y="835"/>
                  </a:cubicBezTo>
                  <a:cubicBezTo>
                    <a:pt x="5226" y="494"/>
                    <a:pt x="4887" y="1"/>
                    <a:pt x="4512" y="1"/>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51" name="Google Shape;168;p16">
              <a:extLst>
                <a:ext uri="{FF2B5EF4-FFF2-40B4-BE49-F238E27FC236}">
                  <a16:creationId xmlns:a16="http://schemas.microsoft.com/office/drawing/2014/main" id="{D76FB16F-CBC6-41E3-7F76-0DB7E3EFD400}"/>
                </a:ext>
              </a:extLst>
            </p:cNvPr>
            <p:cNvSpPr/>
            <p:nvPr/>
          </p:nvSpPr>
          <p:spPr>
            <a:xfrm>
              <a:off x="4522538" y="2157900"/>
              <a:ext cx="295375" cy="213600"/>
            </a:xfrm>
            <a:custGeom>
              <a:avLst/>
              <a:gdLst/>
              <a:ahLst/>
              <a:cxnLst/>
              <a:rect l="l" t="t" r="r" b="b"/>
              <a:pathLst>
                <a:path w="11815" h="8544" extrusionOk="0">
                  <a:moveTo>
                    <a:pt x="544" y="0"/>
                  </a:moveTo>
                  <a:cubicBezTo>
                    <a:pt x="299" y="0"/>
                    <a:pt x="47" y="158"/>
                    <a:pt x="32" y="473"/>
                  </a:cubicBezTo>
                  <a:cubicBezTo>
                    <a:pt x="0" y="2080"/>
                    <a:pt x="567" y="3781"/>
                    <a:pt x="1449" y="5104"/>
                  </a:cubicBezTo>
                  <a:cubicBezTo>
                    <a:pt x="3265" y="7774"/>
                    <a:pt x="6483" y="8543"/>
                    <a:pt x="9551" y="8543"/>
                  </a:cubicBezTo>
                  <a:cubicBezTo>
                    <a:pt x="10104" y="8543"/>
                    <a:pt x="10651" y="8518"/>
                    <a:pt x="11184" y="8475"/>
                  </a:cubicBezTo>
                  <a:cubicBezTo>
                    <a:pt x="11804" y="8413"/>
                    <a:pt x="11814" y="7466"/>
                    <a:pt x="11214" y="7466"/>
                  </a:cubicBezTo>
                  <a:cubicBezTo>
                    <a:pt x="11204" y="7466"/>
                    <a:pt x="11194" y="7466"/>
                    <a:pt x="11184" y="7467"/>
                  </a:cubicBezTo>
                  <a:cubicBezTo>
                    <a:pt x="10639" y="7512"/>
                    <a:pt x="10082" y="7539"/>
                    <a:pt x="9525" y="7539"/>
                  </a:cubicBezTo>
                  <a:cubicBezTo>
                    <a:pt x="6607" y="7539"/>
                    <a:pt x="3656" y="6804"/>
                    <a:pt x="2016" y="4159"/>
                  </a:cubicBezTo>
                  <a:cubicBezTo>
                    <a:pt x="1386" y="3088"/>
                    <a:pt x="977" y="1733"/>
                    <a:pt x="1008" y="473"/>
                  </a:cubicBezTo>
                  <a:cubicBezTo>
                    <a:pt x="1024" y="158"/>
                    <a:pt x="788" y="0"/>
                    <a:pt x="544" y="0"/>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52" name="Google Shape;169;p16">
              <a:extLst>
                <a:ext uri="{FF2B5EF4-FFF2-40B4-BE49-F238E27FC236}">
                  <a16:creationId xmlns:a16="http://schemas.microsoft.com/office/drawing/2014/main" id="{ED0EE184-FA16-4495-0B4A-5E761A00DE8C}"/>
                </a:ext>
              </a:extLst>
            </p:cNvPr>
            <p:cNvSpPr/>
            <p:nvPr/>
          </p:nvSpPr>
          <p:spPr>
            <a:xfrm>
              <a:off x="4462838" y="1973350"/>
              <a:ext cx="481875" cy="206300"/>
            </a:xfrm>
            <a:custGeom>
              <a:avLst/>
              <a:gdLst/>
              <a:ahLst/>
              <a:cxnLst/>
              <a:rect l="l" t="t" r="r" b="b"/>
              <a:pathLst>
                <a:path w="19275" h="8252" extrusionOk="0">
                  <a:moveTo>
                    <a:pt x="8720" y="1"/>
                  </a:moveTo>
                  <a:cubicBezTo>
                    <a:pt x="5664" y="1"/>
                    <a:pt x="2720" y="1314"/>
                    <a:pt x="372" y="3381"/>
                  </a:cubicBezTo>
                  <a:cubicBezTo>
                    <a:pt x="1" y="3703"/>
                    <a:pt x="348" y="4199"/>
                    <a:pt x="744" y="4199"/>
                  </a:cubicBezTo>
                  <a:cubicBezTo>
                    <a:pt x="852" y="4199"/>
                    <a:pt x="963" y="4162"/>
                    <a:pt x="1065" y="4074"/>
                  </a:cubicBezTo>
                  <a:cubicBezTo>
                    <a:pt x="3310" y="2109"/>
                    <a:pt x="5886" y="1030"/>
                    <a:pt x="8663" y="1030"/>
                  </a:cubicBezTo>
                  <a:cubicBezTo>
                    <a:pt x="9626" y="1030"/>
                    <a:pt x="10613" y="1160"/>
                    <a:pt x="11619" y="1428"/>
                  </a:cubicBezTo>
                  <a:cubicBezTo>
                    <a:pt x="14770" y="2278"/>
                    <a:pt x="17384" y="4736"/>
                    <a:pt x="18235" y="7886"/>
                  </a:cubicBezTo>
                  <a:cubicBezTo>
                    <a:pt x="18299" y="8141"/>
                    <a:pt x="18491" y="8251"/>
                    <a:pt x="18687" y="8251"/>
                  </a:cubicBezTo>
                  <a:cubicBezTo>
                    <a:pt x="18976" y="8251"/>
                    <a:pt x="19274" y="8010"/>
                    <a:pt x="19180" y="7634"/>
                  </a:cubicBezTo>
                  <a:cubicBezTo>
                    <a:pt x="18204" y="4011"/>
                    <a:pt x="15368" y="1585"/>
                    <a:pt x="11871" y="483"/>
                  </a:cubicBezTo>
                  <a:cubicBezTo>
                    <a:pt x="10820" y="154"/>
                    <a:pt x="9764" y="1"/>
                    <a:pt x="8720" y="1"/>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53" name="Google Shape;170;p16">
              <a:extLst>
                <a:ext uri="{FF2B5EF4-FFF2-40B4-BE49-F238E27FC236}">
                  <a16:creationId xmlns:a16="http://schemas.microsoft.com/office/drawing/2014/main" id="{D08BB661-3F54-28EF-1FD3-91430B7D33A1}"/>
                </a:ext>
              </a:extLst>
            </p:cNvPr>
            <p:cNvSpPr/>
            <p:nvPr/>
          </p:nvSpPr>
          <p:spPr>
            <a:xfrm>
              <a:off x="4166988" y="2031350"/>
              <a:ext cx="332325" cy="124050"/>
            </a:xfrm>
            <a:custGeom>
              <a:avLst/>
              <a:gdLst/>
              <a:ahLst/>
              <a:cxnLst/>
              <a:rect l="l" t="t" r="r" b="b"/>
              <a:pathLst>
                <a:path w="13293" h="4962" extrusionOk="0">
                  <a:moveTo>
                    <a:pt x="8405" y="0"/>
                  </a:moveTo>
                  <a:cubicBezTo>
                    <a:pt x="5252" y="0"/>
                    <a:pt x="2245" y="1468"/>
                    <a:pt x="265" y="4243"/>
                  </a:cubicBezTo>
                  <a:cubicBezTo>
                    <a:pt x="1" y="4618"/>
                    <a:pt x="353" y="4962"/>
                    <a:pt x="708" y="4962"/>
                  </a:cubicBezTo>
                  <a:cubicBezTo>
                    <a:pt x="860" y="4962"/>
                    <a:pt x="1012" y="4898"/>
                    <a:pt x="1116" y="4747"/>
                  </a:cubicBezTo>
                  <a:cubicBezTo>
                    <a:pt x="2887" y="2285"/>
                    <a:pt x="5606" y="978"/>
                    <a:pt x="8430" y="978"/>
                  </a:cubicBezTo>
                  <a:cubicBezTo>
                    <a:pt x="9725" y="978"/>
                    <a:pt x="11042" y="1253"/>
                    <a:pt x="12300" y="1817"/>
                  </a:cubicBezTo>
                  <a:cubicBezTo>
                    <a:pt x="12380" y="1857"/>
                    <a:pt x="12457" y="1874"/>
                    <a:pt x="12531" y="1874"/>
                  </a:cubicBezTo>
                  <a:cubicBezTo>
                    <a:pt x="12987" y="1874"/>
                    <a:pt x="13292" y="1211"/>
                    <a:pt x="12804" y="967"/>
                  </a:cubicBezTo>
                  <a:cubicBezTo>
                    <a:pt x="11365" y="317"/>
                    <a:pt x="9869" y="0"/>
                    <a:pt x="8405" y="0"/>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54" name="Google Shape;171;p16">
              <a:extLst>
                <a:ext uri="{FF2B5EF4-FFF2-40B4-BE49-F238E27FC236}">
                  <a16:creationId xmlns:a16="http://schemas.microsoft.com/office/drawing/2014/main" id="{664A48EB-D4A5-5AE6-7D72-D68F093C0C54}"/>
                </a:ext>
              </a:extLst>
            </p:cNvPr>
            <p:cNvSpPr/>
            <p:nvPr/>
          </p:nvSpPr>
          <p:spPr>
            <a:xfrm rot="-1553273">
              <a:off x="5434606" y="2200861"/>
              <a:ext cx="232369" cy="292442"/>
            </a:xfrm>
            <a:custGeom>
              <a:avLst/>
              <a:gdLst/>
              <a:ahLst/>
              <a:cxnLst/>
              <a:rect l="l" t="t" r="r" b="b"/>
              <a:pathLst>
                <a:path w="9295" h="11698" extrusionOk="0">
                  <a:moveTo>
                    <a:pt x="3018" y="0"/>
                  </a:moveTo>
                  <a:cubicBezTo>
                    <a:pt x="2609" y="0"/>
                    <a:pt x="2175" y="224"/>
                    <a:pt x="1733" y="797"/>
                  </a:cubicBezTo>
                  <a:cubicBezTo>
                    <a:pt x="1544" y="1049"/>
                    <a:pt x="1135" y="1994"/>
                    <a:pt x="1891" y="2340"/>
                  </a:cubicBezTo>
                  <a:cubicBezTo>
                    <a:pt x="1999" y="2390"/>
                    <a:pt x="2096" y="2410"/>
                    <a:pt x="2184" y="2410"/>
                  </a:cubicBezTo>
                  <a:cubicBezTo>
                    <a:pt x="2534" y="2410"/>
                    <a:pt x="2752" y="2093"/>
                    <a:pt x="3092" y="2093"/>
                  </a:cubicBezTo>
                  <a:cubicBezTo>
                    <a:pt x="3261" y="2093"/>
                    <a:pt x="3459" y="2171"/>
                    <a:pt x="3718" y="2403"/>
                  </a:cubicBezTo>
                  <a:cubicBezTo>
                    <a:pt x="4565" y="3166"/>
                    <a:pt x="4122" y="4080"/>
                    <a:pt x="3476" y="4080"/>
                  </a:cubicBezTo>
                  <a:cubicBezTo>
                    <a:pt x="3402" y="4080"/>
                    <a:pt x="3324" y="4068"/>
                    <a:pt x="3246" y="4042"/>
                  </a:cubicBezTo>
                  <a:cubicBezTo>
                    <a:pt x="2614" y="3831"/>
                    <a:pt x="2070" y="2697"/>
                    <a:pt x="1467" y="2697"/>
                  </a:cubicBezTo>
                  <a:cubicBezTo>
                    <a:pt x="1349" y="2697"/>
                    <a:pt x="1228" y="2741"/>
                    <a:pt x="1103" y="2845"/>
                  </a:cubicBezTo>
                  <a:cubicBezTo>
                    <a:pt x="1" y="3790"/>
                    <a:pt x="946" y="5113"/>
                    <a:pt x="3214" y="5333"/>
                  </a:cubicBezTo>
                  <a:cubicBezTo>
                    <a:pt x="4600" y="5459"/>
                    <a:pt x="3813" y="8452"/>
                    <a:pt x="1072" y="9902"/>
                  </a:cubicBezTo>
                  <a:lnTo>
                    <a:pt x="2458" y="11697"/>
                  </a:lnTo>
                  <a:cubicBezTo>
                    <a:pt x="6207" y="8830"/>
                    <a:pt x="5766" y="5176"/>
                    <a:pt x="5766" y="5176"/>
                  </a:cubicBezTo>
                  <a:cubicBezTo>
                    <a:pt x="5766" y="5176"/>
                    <a:pt x="9295" y="3947"/>
                    <a:pt x="8854" y="2530"/>
                  </a:cubicBezTo>
                  <a:cubicBezTo>
                    <a:pt x="8772" y="2252"/>
                    <a:pt x="8620" y="2141"/>
                    <a:pt x="8431" y="2141"/>
                  </a:cubicBezTo>
                  <a:cubicBezTo>
                    <a:pt x="7673" y="2141"/>
                    <a:pt x="6302" y="3916"/>
                    <a:pt x="6302" y="3916"/>
                  </a:cubicBezTo>
                  <a:cubicBezTo>
                    <a:pt x="6302" y="3916"/>
                    <a:pt x="8286" y="1049"/>
                    <a:pt x="7152" y="482"/>
                  </a:cubicBezTo>
                  <a:cubicBezTo>
                    <a:pt x="7056" y="436"/>
                    <a:pt x="6966" y="416"/>
                    <a:pt x="6880" y="416"/>
                  </a:cubicBezTo>
                  <a:cubicBezTo>
                    <a:pt x="5952" y="416"/>
                    <a:pt x="5609" y="2845"/>
                    <a:pt x="5609" y="2845"/>
                  </a:cubicBezTo>
                  <a:cubicBezTo>
                    <a:pt x="5609" y="2845"/>
                    <a:pt x="4475" y="0"/>
                    <a:pt x="3018" y="0"/>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55" name="Google Shape;172;p16">
              <a:extLst>
                <a:ext uri="{FF2B5EF4-FFF2-40B4-BE49-F238E27FC236}">
                  <a16:creationId xmlns:a16="http://schemas.microsoft.com/office/drawing/2014/main" id="{36D26FDC-9BDC-1D33-4535-E93F7B796FA6}"/>
                </a:ext>
              </a:extLst>
            </p:cNvPr>
            <p:cNvSpPr/>
            <p:nvPr/>
          </p:nvSpPr>
          <p:spPr>
            <a:xfrm rot="-1553273">
              <a:off x="5210288" y="2443706"/>
              <a:ext cx="412739" cy="163571"/>
            </a:xfrm>
            <a:custGeom>
              <a:avLst/>
              <a:gdLst/>
              <a:ahLst/>
              <a:cxnLst/>
              <a:rect l="l" t="t" r="r" b="b"/>
              <a:pathLst>
                <a:path w="16510" h="6543" extrusionOk="0">
                  <a:moveTo>
                    <a:pt x="13800" y="0"/>
                  </a:moveTo>
                  <a:cubicBezTo>
                    <a:pt x="13800" y="0"/>
                    <a:pt x="10986" y="3234"/>
                    <a:pt x="3567" y="3234"/>
                  </a:cubicBezTo>
                  <a:cubicBezTo>
                    <a:pt x="2604" y="3234"/>
                    <a:pt x="1564" y="3179"/>
                    <a:pt x="442" y="3056"/>
                  </a:cubicBezTo>
                  <a:lnTo>
                    <a:pt x="1" y="5514"/>
                  </a:lnTo>
                  <a:cubicBezTo>
                    <a:pt x="1" y="5514"/>
                    <a:pt x="2146" y="6542"/>
                    <a:pt x="6015" y="6542"/>
                  </a:cubicBezTo>
                  <a:cubicBezTo>
                    <a:pt x="7811" y="6542"/>
                    <a:pt x="9979" y="6321"/>
                    <a:pt x="12477" y="5671"/>
                  </a:cubicBezTo>
                  <a:cubicBezTo>
                    <a:pt x="12477" y="5671"/>
                    <a:pt x="14777" y="5104"/>
                    <a:pt x="16509" y="3844"/>
                  </a:cubicBezTo>
                  <a:lnTo>
                    <a:pt x="13800" y="0"/>
                  </a:ln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56" name="Google Shape;173;p16">
              <a:extLst>
                <a:ext uri="{FF2B5EF4-FFF2-40B4-BE49-F238E27FC236}">
                  <a16:creationId xmlns:a16="http://schemas.microsoft.com/office/drawing/2014/main" id="{186B1564-BAD4-FEDA-02C2-E70CC855058D}"/>
                </a:ext>
              </a:extLst>
            </p:cNvPr>
            <p:cNvSpPr/>
            <p:nvPr/>
          </p:nvSpPr>
          <p:spPr>
            <a:xfrm>
              <a:off x="4898238" y="2405350"/>
              <a:ext cx="336800" cy="379000"/>
            </a:xfrm>
            <a:custGeom>
              <a:avLst/>
              <a:gdLst/>
              <a:ahLst/>
              <a:cxnLst/>
              <a:rect l="l" t="t" r="r" b="b"/>
              <a:pathLst>
                <a:path w="13472" h="15160" extrusionOk="0">
                  <a:moveTo>
                    <a:pt x="6184" y="1"/>
                  </a:moveTo>
                  <a:cubicBezTo>
                    <a:pt x="6111" y="1"/>
                    <a:pt x="6034" y="18"/>
                    <a:pt x="5954" y="58"/>
                  </a:cubicBezTo>
                  <a:cubicBezTo>
                    <a:pt x="2142" y="1917"/>
                    <a:pt x="0" y="6548"/>
                    <a:pt x="1953" y="10549"/>
                  </a:cubicBezTo>
                  <a:cubicBezTo>
                    <a:pt x="3418" y="13523"/>
                    <a:pt x="6268" y="15159"/>
                    <a:pt x="9305" y="15159"/>
                  </a:cubicBezTo>
                  <a:cubicBezTo>
                    <a:pt x="10515" y="15159"/>
                    <a:pt x="11755" y="14900"/>
                    <a:pt x="12949" y="14361"/>
                  </a:cubicBezTo>
                  <a:cubicBezTo>
                    <a:pt x="13471" y="14141"/>
                    <a:pt x="13153" y="13464"/>
                    <a:pt x="12686" y="13464"/>
                  </a:cubicBezTo>
                  <a:cubicBezTo>
                    <a:pt x="12619" y="13464"/>
                    <a:pt x="12548" y="13478"/>
                    <a:pt x="12476" y="13510"/>
                  </a:cubicBezTo>
                  <a:cubicBezTo>
                    <a:pt x="11438" y="13979"/>
                    <a:pt x="10369" y="14203"/>
                    <a:pt x="9326" y="14203"/>
                  </a:cubicBezTo>
                  <a:cubicBezTo>
                    <a:pt x="6792" y="14203"/>
                    <a:pt x="4418" y="12875"/>
                    <a:pt x="3056" y="10486"/>
                  </a:cubicBezTo>
                  <a:cubicBezTo>
                    <a:pt x="977" y="6926"/>
                    <a:pt x="2993" y="2578"/>
                    <a:pt x="6427" y="908"/>
                  </a:cubicBezTo>
                  <a:cubicBezTo>
                    <a:pt x="6915" y="664"/>
                    <a:pt x="6633" y="1"/>
                    <a:pt x="6184" y="1"/>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57" name="Google Shape;174;p16">
              <a:extLst>
                <a:ext uri="{FF2B5EF4-FFF2-40B4-BE49-F238E27FC236}">
                  <a16:creationId xmlns:a16="http://schemas.microsoft.com/office/drawing/2014/main" id="{FCA09280-E002-9FC8-82E1-E01A0F59844D}"/>
                </a:ext>
              </a:extLst>
            </p:cNvPr>
            <p:cNvSpPr/>
            <p:nvPr/>
          </p:nvSpPr>
          <p:spPr>
            <a:xfrm>
              <a:off x="5076538" y="2760775"/>
              <a:ext cx="151725" cy="368650"/>
            </a:xfrm>
            <a:custGeom>
              <a:avLst/>
              <a:gdLst/>
              <a:ahLst/>
              <a:cxnLst/>
              <a:rect l="l" t="t" r="r" b="b"/>
              <a:pathLst>
                <a:path w="6069" h="14746" extrusionOk="0">
                  <a:moveTo>
                    <a:pt x="2131" y="0"/>
                  </a:moveTo>
                  <a:cubicBezTo>
                    <a:pt x="1792" y="0"/>
                    <a:pt x="1467" y="488"/>
                    <a:pt x="1752" y="869"/>
                  </a:cubicBezTo>
                  <a:cubicBezTo>
                    <a:pt x="2446" y="1751"/>
                    <a:pt x="3202" y="3357"/>
                    <a:pt x="3548" y="4618"/>
                  </a:cubicBezTo>
                  <a:cubicBezTo>
                    <a:pt x="4619" y="8241"/>
                    <a:pt x="3076" y="11517"/>
                    <a:pt x="366" y="13912"/>
                  </a:cubicBezTo>
                  <a:cubicBezTo>
                    <a:pt x="0" y="14253"/>
                    <a:pt x="352" y="14746"/>
                    <a:pt x="749" y="14746"/>
                  </a:cubicBezTo>
                  <a:cubicBezTo>
                    <a:pt x="865" y="14746"/>
                    <a:pt x="984" y="14704"/>
                    <a:pt x="1091" y="14605"/>
                  </a:cubicBezTo>
                  <a:cubicBezTo>
                    <a:pt x="5407" y="10761"/>
                    <a:pt x="6069" y="4775"/>
                    <a:pt x="2446" y="176"/>
                  </a:cubicBezTo>
                  <a:cubicBezTo>
                    <a:pt x="2353" y="52"/>
                    <a:pt x="2241" y="0"/>
                    <a:pt x="2131" y="0"/>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58" name="Google Shape;175;p16">
              <a:extLst>
                <a:ext uri="{FF2B5EF4-FFF2-40B4-BE49-F238E27FC236}">
                  <a16:creationId xmlns:a16="http://schemas.microsoft.com/office/drawing/2014/main" id="{DD214383-E1F9-98E8-A77B-9B6556829729}"/>
                </a:ext>
              </a:extLst>
            </p:cNvPr>
            <p:cNvSpPr/>
            <p:nvPr/>
          </p:nvSpPr>
          <p:spPr>
            <a:xfrm>
              <a:off x="4736763" y="2142125"/>
              <a:ext cx="493475" cy="410225"/>
            </a:xfrm>
            <a:custGeom>
              <a:avLst/>
              <a:gdLst/>
              <a:ahLst/>
              <a:cxnLst/>
              <a:rect l="l" t="t" r="r" b="b"/>
              <a:pathLst>
                <a:path w="19739" h="16409" extrusionOk="0">
                  <a:moveTo>
                    <a:pt x="10969" y="1"/>
                  </a:moveTo>
                  <a:cubicBezTo>
                    <a:pt x="9248" y="1"/>
                    <a:pt x="7484" y="497"/>
                    <a:pt x="5892" y="1576"/>
                  </a:cubicBezTo>
                  <a:cubicBezTo>
                    <a:pt x="0" y="5577"/>
                    <a:pt x="2080" y="14147"/>
                    <a:pt x="8318" y="16384"/>
                  </a:cubicBezTo>
                  <a:cubicBezTo>
                    <a:pt x="8372" y="16401"/>
                    <a:pt x="8423" y="16409"/>
                    <a:pt x="8471" y="16409"/>
                  </a:cubicBezTo>
                  <a:cubicBezTo>
                    <a:pt x="8955" y="16409"/>
                    <a:pt x="9115" y="15608"/>
                    <a:pt x="8570" y="15407"/>
                  </a:cubicBezTo>
                  <a:cubicBezTo>
                    <a:pt x="2993" y="13454"/>
                    <a:pt x="1639" y="6586"/>
                    <a:pt x="6081" y="2679"/>
                  </a:cubicBezTo>
                  <a:cubicBezTo>
                    <a:pt x="7501" y="1430"/>
                    <a:pt x="9175" y="877"/>
                    <a:pt x="10833" y="877"/>
                  </a:cubicBezTo>
                  <a:cubicBezTo>
                    <a:pt x="14656" y="877"/>
                    <a:pt x="18394" y="3819"/>
                    <a:pt x="18746" y="7972"/>
                  </a:cubicBezTo>
                  <a:cubicBezTo>
                    <a:pt x="18762" y="8287"/>
                    <a:pt x="19014" y="8444"/>
                    <a:pt x="19258" y="8444"/>
                  </a:cubicBezTo>
                  <a:cubicBezTo>
                    <a:pt x="19502" y="8444"/>
                    <a:pt x="19738" y="8287"/>
                    <a:pt x="19723" y="7972"/>
                  </a:cubicBezTo>
                  <a:cubicBezTo>
                    <a:pt x="19317" y="3110"/>
                    <a:pt x="15277" y="1"/>
                    <a:pt x="10969" y="1"/>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59" name="Google Shape;176;p16">
              <a:extLst>
                <a:ext uri="{FF2B5EF4-FFF2-40B4-BE49-F238E27FC236}">
                  <a16:creationId xmlns:a16="http://schemas.microsoft.com/office/drawing/2014/main" id="{F78DCFF0-413E-D92B-3DFF-B7690D7DDFEF}"/>
                </a:ext>
              </a:extLst>
            </p:cNvPr>
            <p:cNvSpPr/>
            <p:nvPr/>
          </p:nvSpPr>
          <p:spPr>
            <a:xfrm>
              <a:off x="4930688" y="2246575"/>
              <a:ext cx="351925" cy="364225"/>
            </a:xfrm>
            <a:custGeom>
              <a:avLst/>
              <a:gdLst/>
              <a:ahLst/>
              <a:cxnLst/>
              <a:rect l="l" t="t" r="r" b="b"/>
              <a:pathLst>
                <a:path w="14077" h="14569" extrusionOk="0">
                  <a:moveTo>
                    <a:pt x="5587" y="0"/>
                  </a:moveTo>
                  <a:cubicBezTo>
                    <a:pt x="3740" y="0"/>
                    <a:pt x="1871" y="660"/>
                    <a:pt x="372" y="1904"/>
                  </a:cubicBezTo>
                  <a:cubicBezTo>
                    <a:pt x="1" y="2225"/>
                    <a:pt x="348" y="2722"/>
                    <a:pt x="744" y="2722"/>
                  </a:cubicBezTo>
                  <a:cubicBezTo>
                    <a:pt x="852" y="2722"/>
                    <a:pt x="963" y="2685"/>
                    <a:pt x="1065" y="2597"/>
                  </a:cubicBezTo>
                  <a:cubicBezTo>
                    <a:pt x="2389" y="1514"/>
                    <a:pt x="3894" y="992"/>
                    <a:pt x="5384" y="992"/>
                  </a:cubicBezTo>
                  <a:cubicBezTo>
                    <a:pt x="7190" y="992"/>
                    <a:pt x="8975" y="1759"/>
                    <a:pt x="10390" y="3227"/>
                  </a:cubicBezTo>
                  <a:cubicBezTo>
                    <a:pt x="13194" y="6062"/>
                    <a:pt x="12879" y="10819"/>
                    <a:pt x="10359" y="13686"/>
                  </a:cubicBezTo>
                  <a:cubicBezTo>
                    <a:pt x="10045" y="14072"/>
                    <a:pt x="10378" y="14569"/>
                    <a:pt x="10735" y="14569"/>
                  </a:cubicBezTo>
                  <a:cubicBezTo>
                    <a:pt x="10844" y="14569"/>
                    <a:pt x="10956" y="14522"/>
                    <a:pt x="11052" y="14411"/>
                  </a:cubicBezTo>
                  <a:cubicBezTo>
                    <a:pt x="14076" y="10945"/>
                    <a:pt x="14076" y="5999"/>
                    <a:pt x="11083" y="2502"/>
                  </a:cubicBezTo>
                  <a:cubicBezTo>
                    <a:pt x="9630" y="801"/>
                    <a:pt x="7622" y="0"/>
                    <a:pt x="5587" y="0"/>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60" name="Google Shape;177;p16">
              <a:extLst>
                <a:ext uri="{FF2B5EF4-FFF2-40B4-BE49-F238E27FC236}">
                  <a16:creationId xmlns:a16="http://schemas.microsoft.com/office/drawing/2014/main" id="{C2B5E8A5-3F8F-B1D4-B03B-170EA76EB535}"/>
                </a:ext>
              </a:extLst>
            </p:cNvPr>
            <p:cNvSpPr/>
            <p:nvPr/>
          </p:nvSpPr>
          <p:spPr>
            <a:xfrm>
              <a:off x="5154588" y="2629050"/>
              <a:ext cx="324925" cy="602800"/>
            </a:xfrm>
            <a:custGeom>
              <a:avLst/>
              <a:gdLst/>
              <a:ahLst/>
              <a:cxnLst/>
              <a:rect l="l" t="t" r="r" b="b"/>
              <a:pathLst>
                <a:path w="12997" h="24112" extrusionOk="0">
                  <a:moveTo>
                    <a:pt x="3350" y="1"/>
                  </a:moveTo>
                  <a:cubicBezTo>
                    <a:pt x="1363" y="1"/>
                    <a:pt x="1" y="1437"/>
                    <a:pt x="1749" y="3208"/>
                  </a:cubicBezTo>
                  <a:cubicBezTo>
                    <a:pt x="1749" y="3208"/>
                    <a:pt x="6160" y="4499"/>
                    <a:pt x="5908" y="11147"/>
                  </a:cubicBezTo>
                  <a:cubicBezTo>
                    <a:pt x="5656" y="17794"/>
                    <a:pt x="3262" y="19653"/>
                    <a:pt x="2443" y="21512"/>
                  </a:cubicBezTo>
                  <a:cubicBezTo>
                    <a:pt x="1921" y="22764"/>
                    <a:pt x="3430" y="24112"/>
                    <a:pt x="5259" y="24112"/>
                  </a:cubicBezTo>
                  <a:cubicBezTo>
                    <a:pt x="6192" y="24112"/>
                    <a:pt x="7209" y="23761"/>
                    <a:pt x="8082" y="22867"/>
                  </a:cubicBezTo>
                  <a:cubicBezTo>
                    <a:pt x="10634" y="20220"/>
                    <a:pt x="12997" y="14549"/>
                    <a:pt x="11736" y="9320"/>
                  </a:cubicBezTo>
                  <a:cubicBezTo>
                    <a:pt x="10445" y="4090"/>
                    <a:pt x="8807" y="2672"/>
                    <a:pt x="5908" y="782"/>
                  </a:cubicBezTo>
                  <a:cubicBezTo>
                    <a:pt x="5063" y="237"/>
                    <a:pt x="4155" y="1"/>
                    <a:pt x="3350" y="1"/>
                  </a:cubicBezTo>
                  <a:close/>
                </a:path>
              </a:pathLst>
            </a:custGeom>
            <a:solidFill>
              <a:srgbClr val="FFE5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61" name="Google Shape;178;p16">
              <a:extLst>
                <a:ext uri="{FF2B5EF4-FFF2-40B4-BE49-F238E27FC236}">
                  <a16:creationId xmlns:a16="http://schemas.microsoft.com/office/drawing/2014/main" id="{B759F791-0B6C-2F1A-73CD-365C347E74E8}"/>
                </a:ext>
              </a:extLst>
            </p:cNvPr>
            <p:cNvSpPr/>
            <p:nvPr/>
          </p:nvSpPr>
          <p:spPr>
            <a:xfrm>
              <a:off x="4868538" y="2583450"/>
              <a:ext cx="664175" cy="727250"/>
            </a:xfrm>
            <a:custGeom>
              <a:avLst/>
              <a:gdLst/>
              <a:ahLst/>
              <a:cxnLst/>
              <a:rect l="l" t="t" r="r" b="b"/>
              <a:pathLst>
                <a:path w="26567" h="29090" extrusionOk="0">
                  <a:moveTo>
                    <a:pt x="10225" y="0"/>
                  </a:moveTo>
                  <a:cubicBezTo>
                    <a:pt x="9730" y="0"/>
                    <a:pt x="9227" y="28"/>
                    <a:pt x="8718" y="85"/>
                  </a:cubicBezTo>
                  <a:cubicBezTo>
                    <a:pt x="8107" y="177"/>
                    <a:pt x="8088" y="1096"/>
                    <a:pt x="8661" y="1096"/>
                  </a:cubicBezTo>
                  <a:cubicBezTo>
                    <a:pt x="8679" y="1096"/>
                    <a:pt x="8698" y="1096"/>
                    <a:pt x="8718" y="1094"/>
                  </a:cubicBezTo>
                  <a:cubicBezTo>
                    <a:pt x="9236" y="1034"/>
                    <a:pt x="9745" y="1005"/>
                    <a:pt x="10243" y="1005"/>
                  </a:cubicBezTo>
                  <a:cubicBezTo>
                    <a:pt x="18969" y="1005"/>
                    <a:pt x="24636" y="9860"/>
                    <a:pt x="22580" y="18264"/>
                  </a:cubicBezTo>
                  <a:cubicBezTo>
                    <a:pt x="21572" y="22485"/>
                    <a:pt x="18390" y="25982"/>
                    <a:pt x="14326" y="27463"/>
                  </a:cubicBezTo>
                  <a:cubicBezTo>
                    <a:pt x="13068" y="27926"/>
                    <a:pt x="11783" y="28142"/>
                    <a:pt x="10511" y="28142"/>
                  </a:cubicBezTo>
                  <a:cubicBezTo>
                    <a:pt x="6938" y="28142"/>
                    <a:pt x="3470" y="26441"/>
                    <a:pt x="1030" y="23746"/>
                  </a:cubicBezTo>
                  <a:cubicBezTo>
                    <a:pt x="926" y="23634"/>
                    <a:pt x="809" y="23588"/>
                    <a:pt x="695" y="23588"/>
                  </a:cubicBezTo>
                  <a:cubicBezTo>
                    <a:pt x="326" y="23588"/>
                    <a:pt x="0" y="24078"/>
                    <a:pt x="337" y="24439"/>
                  </a:cubicBezTo>
                  <a:cubicBezTo>
                    <a:pt x="3021" y="27421"/>
                    <a:pt x="6626" y="29089"/>
                    <a:pt x="10472" y="29089"/>
                  </a:cubicBezTo>
                  <a:cubicBezTo>
                    <a:pt x="11502" y="29089"/>
                    <a:pt x="12549" y="28970"/>
                    <a:pt x="13601" y="28723"/>
                  </a:cubicBezTo>
                  <a:cubicBezTo>
                    <a:pt x="18201" y="27621"/>
                    <a:pt x="21666" y="23840"/>
                    <a:pt x="23241" y="19555"/>
                  </a:cubicBezTo>
                  <a:cubicBezTo>
                    <a:pt x="26567" y="10419"/>
                    <a:pt x="19808" y="0"/>
                    <a:pt x="10225" y="0"/>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62" name="Google Shape;179;p16">
              <a:extLst>
                <a:ext uri="{FF2B5EF4-FFF2-40B4-BE49-F238E27FC236}">
                  <a16:creationId xmlns:a16="http://schemas.microsoft.com/office/drawing/2014/main" id="{681C4606-76FE-F440-9780-7DED6FB1A5A8}"/>
                </a:ext>
              </a:extLst>
            </p:cNvPr>
            <p:cNvSpPr/>
            <p:nvPr/>
          </p:nvSpPr>
          <p:spPr>
            <a:xfrm>
              <a:off x="3925738" y="2396175"/>
              <a:ext cx="340050" cy="379650"/>
            </a:xfrm>
            <a:custGeom>
              <a:avLst/>
              <a:gdLst/>
              <a:ahLst/>
              <a:cxnLst/>
              <a:rect l="l" t="t" r="r" b="b"/>
              <a:pathLst>
                <a:path w="13602" h="15186" extrusionOk="0">
                  <a:moveTo>
                    <a:pt x="7311" y="1"/>
                  </a:moveTo>
                  <a:cubicBezTo>
                    <a:pt x="6843" y="1"/>
                    <a:pt x="6522" y="677"/>
                    <a:pt x="7017" y="897"/>
                  </a:cubicBezTo>
                  <a:cubicBezTo>
                    <a:pt x="10388" y="2567"/>
                    <a:pt x="11963" y="6096"/>
                    <a:pt x="10766" y="9719"/>
                  </a:cubicBezTo>
                  <a:cubicBezTo>
                    <a:pt x="9802" y="12633"/>
                    <a:pt x="6967" y="14193"/>
                    <a:pt x="4110" y="14193"/>
                  </a:cubicBezTo>
                  <a:cubicBezTo>
                    <a:pt x="3044" y="14193"/>
                    <a:pt x="1975" y="13976"/>
                    <a:pt x="1000" y="13531"/>
                  </a:cubicBezTo>
                  <a:cubicBezTo>
                    <a:pt x="924" y="13499"/>
                    <a:pt x="850" y="13485"/>
                    <a:pt x="780" y="13485"/>
                  </a:cubicBezTo>
                  <a:cubicBezTo>
                    <a:pt x="298" y="13485"/>
                    <a:pt x="0" y="14161"/>
                    <a:pt x="495" y="14381"/>
                  </a:cubicBezTo>
                  <a:cubicBezTo>
                    <a:pt x="1692" y="14924"/>
                    <a:pt x="2930" y="15186"/>
                    <a:pt x="4138" y="15186"/>
                  </a:cubicBezTo>
                  <a:cubicBezTo>
                    <a:pt x="7002" y="15186"/>
                    <a:pt x="9697" y="13714"/>
                    <a:pt x="11270" y="11010"/>
                  </a:cubicBezTo>
                  <a:cubicBezTo>
                    <a:pt x="13602" y="6978"/>
                    <a:pt x="11459" y="2000"/>
                    <a:pt x="7521" y="47"/>
                  </a:cubicBezTo>
                  <a:cubicBezTo>
                    <a:pt x="7449" y="15"/>
                    <a:pt x="7378" y="1"/>
                    <a:pt x="7311" y="1"/>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66" name="Google Shape;180;p16">
              <a:extLst>
                <a:ext uri="{FF2B5EF4-FFF2-40B4-BE49-F238E27FC236}">
                  <a16:creationId xmlns:a16="http://schemas.microsoft.com/office/drawing/2014/main" id="{B4ADA6A1-24BD-29BD-4B9E-60BA91BD7D75}"/>
                </a:ext>
              </a:extLst>
            </p:cNvPr>
            <p:cNvSpPr/>
            <p:nvPr/>
          </p:nvSpPr>
          <p:spPr>
            <a:xfrm>
              <a:off x="3932588" y="2752100"/>
              <a:ext cx="150950" cy="368675"/>
            </a:xfrm>
            <a:custGeom>
              <a:avLst/>
              <a:gdLst/>
              <a:ahLst/>
              <a:cxnLst/>
              <a:rect l="l" t="t" r="r" b="b"/>
              <a:pathLst>
                <a:path w="6038" h="14747" extrusionOk="0">
                  <a:moveTo>
                    <a:pt x="3907" y="1"/>
                  </a:moveTo>
                  <a:cubicBezTo>
                    <a:pt x="3797" y="1"/>
                    <a:pt x="3685" y="52"/>
                    <a:pt x="3592" y="176"/>
                  </a:cubicBezTo>
                  <a:cubicBezTo>
                    <a:pt x="1" y="4776"/>
                    <a:pt x="631" y="10762"/>
                    <a:pt x="4979" y="14605"/>
                  </a:cubicBezTo>
                  <a:cubicBezTo>
                    <a:pt x="5085" y="14705"/>
                    <a:pt x="5203" y="14746"/>
                    <a:pt x="5316" y="14746"/>
                  </a:cubicBezTo>
                  <a:cubicBezTo>
                    <a:pt x="5705" y="14746"/>
                    <a:pt x="6038" y="14254"/>
                    <a:pt x="5672" y="13912"/>
                  </a:cubicBezTo>
                  <a:cubicBezTo>
                    <a:pt x="2994" y="11549"/>
                    <a:pt x="1639" y="8556"/>
                    <a:pt x="2395" y="4996"/>
                  </a:cubicBezTo>
                  <a:cubicBezTo>
                    <a:pt x="2679" y="3578"/>
                    <a:pt x="3529" y="1846"/>
                    <a:pt x="4286" y="869"/>
                  </a:cubicBezTo>
                  <a:cubicBezTo>
                    <a:pt x="4571" y="489"/>
                    <a:pt x="4246" y="1"/>
                    <a:pt x="3907" y="1"/>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67" name="Google Shape;181;p16">
              <a:extLst>
                <a:ext uri="{FF2B5EF4-FFF2-40B4-BE49-F238E27FC236}">
                  <a16:creationId xmlns:a16="http://schemas.microsoft.com/office/drawing/2014/main" id="{B243E31B-6CC7-02A9-C78C-45887A70DA3F}"/>
                </a:ext>
              </a:extLst>
            </p:cNvPr>
            <p:cNvSpPr/>
            <p:nvPr/>
          </p:nvSpPr>
          <p:spPr>
            <a:xfrm>
              <a:off x="3929838" y="2131075"/>
              <a:ext cx="486375" cy="412025"/>
            </a:xfrm>
            <a:custGeom>
              <a:avLst/>
              <a:gdLst/>
              <a:ahLst/>
              <a:cxnLst/>
              <a:rect l="l" t="t" r="r" b="b"/>
              <a:pathLst>
                <a:path w="19455" h="16481" extrusionOk="0">
                  <a:moveTo>
                    <a:pt x="8892" y="0"/>
                  </a:moveTo>
                  <a:cubicBezTo>
                    <a:pt x="4569" y="0"/>
                    <a:pt x="421" y="3343"/>
                    <a:pt x="16" y="8067"/>
                  </a:cubicBezTo>
                  <a:cubicBezTo>
                    <a:pt x="1" y="8382"/>
                    <a:pt x="237" y="8540"/>
                    <a:pt x="485" y="8540"/>
                  </a:cubicBezTo>
                  <a:cubicBezTo>
                    <a:pt x="733" y="8540"/>
                    <a:pt x="993" y="8382"/>
                    <a:pt x="1025" y="8067"/>
                  </a:cubicBezTo>
                  <a:cubicBezTo>
                    <a:pt x="1370" y="3765"/>
                    <a:pt x="4924" y="1092"/>
                    <a:pt x="8742" y="1092"/>
                  </a:cubicBezTo>
                  <a:cubicBezTo>
                    <a:pt x="10153" y="1092"/>
                    <a:pt x="11599" y="1457"/>
                    <a:pt x="12933" y="2239"/>
                  </a:cubicBezTo>
                  <a:cubicBezTo>
                    <a:pt x="18510" y="5515"/>
                    <a:pt x="16809" y="13518"/>
                    <a:pt x="11169" y="15502"/>
                  </a:cubicBezTo>
                  <a:cubicBezTo>
                    <a:pt x="10632" y="15700"/>
                    <a:pt x="10780" y="16481"/>
                    <a:pt x="11247" y="16481"/>
                  </a:cubicBezTo>
                  <a:cubicBezTo>
                    <a:pt x="11301" y="16481"/>
                    <a:pt x="11359" y="16470"/>
                    <a:pt x="11421" y="16448"/>
                  </a:cubicBezTo>
                  <a:cubicBezTo>
                    <a:pt x="17848" y="14179"/>
                    <a:pt x="19455" y="5988"/>
                    <a:pt x="13942" y="1735"/>
                  </a:cubicBezTo>
                  <a:cubicBezTo>
                    <a:pt x="12383" y="537"/>
                    <a:pt x="10623" y="0"/>
                    <a:pt x="8892" y="0"/>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68" name="Google Shape;182;p16">
              <a:extLst>
                <a:ext uri="{FF2B5EF4-FFF2-40B4-BE49-F238E27FC236}">
                  <a16:creationId xmlns:a16="http://schemas.microsoft.com/office/drawing/2014/main" id="{F3065643-0363-D308-379B-9B3C6816D5FF}"/>
                </a:ext>
              </a:extLst>
            </p:cNvPr>
            <p:cNvSpPr/>
            <p:nvPr/>
          </p:nvSpPr>
          <p:spPr>
            <a:xfrm>
              <a:off x="3872738" y="2238300"/>
              <a:ext cx="356650" cy="363500"/>
            </a:xfrm>
            <a:custGeom>
              <a:avLst/>
              <a:gdLst/>
              <a:ahLst/>
              <a:cxnLst/>
              <a:rect l="l" t="t" r="r" b="b"/>
              <a:pathLst>
                <a:path w="14266" h="14540" extrusionOk="0">
                  <a:moveTo>
                    <a:pt x="8852" y="1"/>
                  </a:moveTo>
                  <a:cubicBezTo>
                    <a:pt x="6813" y="1"/>
                    <a:pt x="4793" y="843"/>
                    <a:pt x="3183" y="2487"/>
                  </a:cubicBezTo>
                  <a:cubicBezTo>
                    <a:pt x="1" y="5763"/>
                    <a:pt x="347" y="11087"/>
                    <a:pt x="3214" y="14364"/>
                  </a:cubicBezTo>
                  <a:cubicBezTo>
                    <a:pt x="3315" y="14488"/>
                    <a:pt x="3432" y="14539"/>
                    <a:pt x="3546" y="14539"/>
                  </a:cubicBezTo>
                  <a:cubicBezTo>
                    <a:pt x="3897" y="14539"/>
                    <a:pt x="4216" y="14051"/>
                    <a:pt x="3907" y="13671"/>
                  </a:cubicBezTo>
                  <a:cubicBezTo>
                    <a:pt x="1261" y="10646"/>
                    <a:pt x="1261" y="6236"/>
                    <a:pt x="3876" y="3180"/>
                  </a:cubicBezTo>
                  <a:cubicBezTo>
                    <a:pt x="5171" y="1682"/>
                    <a:pt x="6952" y="958"/>
                    <a:pt x="8752" y="958"/>
                  </a:cubicBezTo>
                  <a:cubicBezTo>
                    <a:pt x="10323" y="958"/>
                    <a:pt x="11909" y="1509"/>
                    <a:pt x="13201" y="2581"/>
                  </a:cubicBezTo>
                  <a:cubicBezTo>
                    <a:pt x="13303" y="2669"/>
                    <a:pt x="13414" y="2706"/>
                    <a:pt x="13522" y="2706"/>
                  </a:cubicBezTo>
                  <a:cubicBezTo>
                    <a:pt x="13918" y="2706"/>
                    <a:pt x="14265" y="2210"/>
                    <a:pt x="13894" y="1888"/>
                  </a:cubicBezTo>
                  <a:cubicBezTo>
                    <a:pt x="12366" y="622"/>
                    <a:pt x="10602" y="1"/>
                    <a:pt x="8852" y="1"/>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69" name="Google Shape;183;p16">
              <a:extLst>
                <a:ext uri="{FF2B5EF4-FFF2-40B4-BE49-F238E27FC236}">
                  <a16:creationId xmlns:a16="http://schemas.microsoft.com/office/drawing/2014/main" id="{C4275033-9782-F59A-6E2A-EDC9E014C7F2}"/>
                </a:ext>
              </a:extLst>
            </p:cNvPr>
            <p:cNvSpPr/>
            <p:nvPr/>
          </p:nvSpPr>
          <p:spPr>
            <a:xfrm>
              <a:off x="3927088" y="2320550"/>
              <a:ext cx="91875" cy="201950"/>
            </a:xfrm>
            <a:custGeom>
              <a:avLst/>
              <a:gdLst/>
              <a:ahLst/>
              <a:cxnLst/>
              <a:rect l="l" t="t" r="r" b="b"/>
              <a:pathLst>
                <a:path w="3675" h="8078" extrusionOk="0">
                  <a:moveTo>
                    <a:pt x="2953" y="0"/>
                  </a:moveTo>
                  <a:cubicBezTo>
                    <a:pt x="2840" y="0"/>
                    <a:pt x="2722" y="42"/>
                    <a:pt x="2615" y="142"/>
                  </a:cubicBezTo>
                  <a:cubicBezTo>
                    <a:pt x="441" y="2158"/>
                    <a:pt x="0" y="5183"/>
                    <a:pt x="1292" y="7829"/>
                  </a:cubicBezTo>
                  <a:cubicBezTo>
                    <a:pt x="1380" y="8005"/>
                    <a:pt x="1522" y="8078"/>
                    <a:pt x="1668" y="8078"/>
                  </a:cubicBezTo>
                  <a:cubicBezTo>
                    <a:pt x="1994" y="8078"/>
                    <a:pt x="2338" y="7716"/>
                    <a:pt x="2143" y="7325"/>
                  </a:cubicBezTo>
                  <a:cubicBezTo>
                    <a:pt x="1040" y="5088"/>
                    <a:pt x="1481" y="2568"/>
                    <a:pt x="3308" y="835"/>
                  </a:cubicBezTo>
                  <a:cubicBezTo>
                    <a:pt x="3674" y="493"/>
                    <a:pt x="3341" y="0"/>
                    <a:pt x="29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70" name="Google Shape;184;p16">
              <a:extLst>
                <a:ext uri="{FF2B5EF4-FFF2-40B4-BE49-F238E27FC236}">
                  <a16:creationId xmlns:a16="http://schemas.microsoft.com/office/drawing/2014/main" id="{7626F356-94FB-920F-11C7-D5158AC4A9D1}"/>
                </a:ext>
              </a:extLst>
            </p:cNvPr>
            <p:cNvSpPr/>
            <p:nvPr/>
          </p:nvSpPr>
          <p:spPr>
            <a:xfrm>
              <a:off x="4019913" y="2289825"/>
              <a:ext cx="89075" cy="34325"/>
            </a:xfrm>
            <a:custGeom>
              <a:avLst/>
              <a:gdLst/>
              <a:ahLst/>
              <a:cxnLst/>
              <a:rect l="l" t="t" r="r" b="b"/>
              <a:pathLst>
                <a:path w="3563" h="1373" extrusionOk="0">
                  <a:moveTo>
                    <a:pt x="2496" y="0"/>
                  </a:moveTo>
                  <a:cubicBezTo>
                    <a:pt x="1822" y="0"/>
                    <a:pt x="1165" y="132"/>
                    <a:pt x="509" y="394"/>
                  </a:cubicBezTo>
                  <a:cubicBezTo>
                    <a:pt x="0" y="592"/>
                    <a:pt x="151" y="1372"/>
                    <a:pt x="619" y="1372"/>
                  </a:cubicBezTo>
                  <a:cubicBezTo>
                    <a:pt x="673" y="1372"/>
                    <a:pt x="731" y="1362"/>
                    <a:pt x="793" y="1339"/>
                  </a:cubicBezTo>
                  <a:cubicBezTo>
                    <a:pt x="1402" y="1090"/>
                    <a:pt x="2011" y="987"/>
                    <a:pt x="2641" y="987"/>
                  </a:cubicBezTo>
                  <a:cubicBezTo>
                    <a:pt x="2728" y="987"/>
                    <a:pt x="2816" y="989"/>
                    <a:pt x="2903" y="993"/>
                  </a:cubicBezTo>
                  <a:cubicBezTo>
                    <a:pt x="2923" y="995"/>
                    <a:pt x="2943" y="996"/>
                    <a:pt x="2962" y="996"/>
                  </a:cubicBezTo>
                  <a:cubicBezTo>
                    <a:pt x="3563" y="996"/>
                    <a:pt x="3514" y="47"/>
                    <a:pt x="2903" y="16"/>
                  </a:cubicBezTo>
                  <a:cubicBezTo>
                    <a:pt x="2767" y="6"/>
                    <a:pt x="2631" y="0"/>
                    <a:pt x="24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71" name="Google Shape;185;p16">
              <a:extLst>
                <a:ext uri="{FF2B5EF4-FFF2-40B4-BE49-F238E27FC236}">
                  <a16:creationId xmlns:a16="http://schemas.microsoft.com/office/drawing/2014/main" id="{437B149E-BE9A-9821-372F-A7EB701E7E93}"/>
                </a:ext>
              </a:extLst>
            </p:cNvPr>
            <p:cNvSpPr/>
            <p:nvPr/>
          </p:nvSpPr>
          <p:spPr>
            <a:xfrm>
              <a:off x="4494963" y="2543775"/>
              <a:ext cx="48850" cy="25275"/>
            </a:xfrm>
            <a:custGeom>
              <a:avLst/>
              <a:gdLst/>
              <a:ahLst/>
              <a:cxnLst/>
              <a:rect l="l" t="t" r="r" b="b"/>
              <a:pathLst>
                <a:path w="1954" h="1011" extrusionOk="0">
                  <a:moveTo>
                    <a:pt x="461" y="0"/>
                  </a:moveTo>
                  <a:cubicBezTo>
                    <a:pt x="199" y="0"/>
                    <a:pt x="0" y="268"/>
                    <a:pt x="0" y="507"/>
                  </a:cubicBezTo>
                  <a:cubicBezTo>
                    <a:pt x="0" y="790"/>
                    <a:pt x="221" y="979"/>
                    <a:pt x="505" y="979"/>
                  </a:cubicBezTo>
                  <a:cubicBezTo>
                    <a:pt x="820" y="1011"/>
                    <a:pt x="1135" y="1011"/>
                    <a:pt x="1450" y="1011"/>
                  </a:cubicBezTo>
                  <a:cubicBezTo>
                    <a:pt x="1702" y="979"/>
                    <a:pt x="1954" y="790"/>
                    <a:pt x="1954" y="507"/>
                  </a:cubicBezTo>
                  <a:cubicBezTo>
                    <a:pt x="1954" y="255"/>
                    <a:pt x="1702" y="3"/>
                    <a:pt x="1450" y="3"/>
                  </a:cubicBezTo>
                  <a:cubicBezTo>
                    <a:pt x="1292" y="18"/>
                    <a:pt x="1135" y="26"/>
                    <a:pt x="977" y="26"/>
                  </a:cubicBezTo>
                  <a:cubicBezTo>
                    <a:pt x="820" y="26"/>
                    <a:pt x="662" y="18"/>
                    <a:pt x="505" y="3"/>
                  </a:cubicBezTo>
                  <a:cubicBezTo>
                    <a:pt x="490" y="1"/>
                    <a:pt x="476" y="0"/>
                    <a:pt x="4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72" name="Google Shape;186;p16">
              <a:extLst>
                <a:ext uri="{FF2B5EF4-FFF2-40B4-BE49-F238E27FC236}">
                  <a16:creationId xmlns:a16="http://schemas.microsoft.com/office/drawing/2014/main" id="{A083876D-9B21-2965-D135-AD52FF5359E6}"/>
                </a:ext>
              </a:extLst>
            </p:cNvPr>
            <p:cNvSpPr/>
            <p:nvPr/>
          </p:nvSpPr>
          <p:spPr>
            <a:xfrm>
              <a:off x="4400438" y="2447750"/>
              <a:ext cx="89150" cy="114250"/>
            </a:xfrm>
            <a:custGeom>
              <a:avLst/>
              <a:gdLst/>
              <a:ahLst/>
              <a:cxnLst/>
              <a:rect l="l" t="t" r="r" b="b"/>
              <a:pathLst>
                <a:path w="3566" h="4570" extrusionOk="0">
                  <a:moveTo>
                    <a:pt x="505" y="0"/>
                  </a:moveTo>
                  <a:cubicBezTo>
                    <a:pt x="253" y="0"/>
                    <a:pt x="1" y="158"/>
                    <a:pt x="1" y="473"/>
                  </a:cubicBezTo>
                  <a:cubicBezTo>
                    <a:pt x="32" y="2268"/>
                    <a:pt x="1135" y="3844"/>
                    <a:pt x="2805" y="4537"/>
                  </a:cubicBezTo>
                  <a:cubicBezTo>
                    <a:pt x="2863" y="4559"/>
                    <a:pt x="2918" y="4570"/>
                    <a:pt x="2970" y="4570"/>
                  </a:cubicBezTo>
                  <a:cubicBezTo>
                    <a:pt x="3415" y="4570"/>
                    <a:pt x="3565" y="3786"/>
                    <a:pt x="3057" y="3560"/>
                  </a:cubicBezTo>
                  <a:cubicBezTo>
                    <a:pt x="1828" y="3056"/>
                    <a:pt x="1009" y="1796"/>
                    <a:pt x="1009" y="473"/>
                  </a:cubicBezTo>
                  <a:cubicBezTo>
                    <a:pt x="1009" y="158"/>
                    <a:pt x="757" y="0"/>
                    <a:pt x="5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73" name="Google Shape;187;p16">
              <a:extLst>
                <a:ext uri="{FF2B5EF4-FFF2-40B4-BE49-F238E27FC236}">
                  <a16:creationId xmlns:a16="http://schemas.microsoft.com/office/drawing/2014/main" id="{B0CA6607-AE2C-366F-8043-378A3E1905E8}"/>
                </a:ext>
              </a:extLst>
            </p:cNvPr>
            <p:cNvSpPr/>
            <p:nvPr/>
          </p:nvSpPr>
          <p:spPr>
            <a:xfrm>
              <a:off x="4594988" y="2501975"/>
              <a:ext cx="59875" cy="26425"/>
            </a:xfrm>
            <a:custGeom>
              <a:avLst/>
              <a:gdLst/>
              <a:ahLst/>
              <a:cxnLst/>
              <a:rect l="l" t="t" r="r" b="b"/>
              <a:pathLst>
                <a:path w="2395" h="1057" extrusionOk="0">
                  <a:moveTo>
                    <a:pt x="585" y="0"/>
                  </a:moveTo>
                  <a:cubicBezTo>
                    <a:pt x="355" y="0"/>
                    <a:pt x="120" y="125"/>
                    <a:pt x="64" y="351"/>
                  </a:cubicBezTo>
                  <a:cubicBezTo>
                    <a:pt x="1" y="603"/>
                    <a:pt x="158" y="919"/>
                    <a:pt x="410" y="950"/>
                  </a:cubicBezTo>
                  <a:cubicBezTo>
                    <a:pt x="741" y="1021"/>
                    <a:pt x="1072" y="1056"/>
                    <a:pt x="1416" y="1056"/>
                  </a:cubicBezTo>
                  <a:cubicBezTo>
                    <a:pt x="1531" y="1056"/>
                    <a:pt x="1647" y="1052"/>
                    <a:pt x="1765" y="1045"/>
                  </a:cubicBezTo>
                  <a:cubicBezTo>
                    <a:pt x="2385" y="1014"/>
                    <a:pt x="2395" y="67"/>
                    <a:pt x="1794" y="67"/>
                  </a:cubicBezTo>
                  <a:cubicBezTo>
                    <a:pt x="1785" y="67"/>
                    <a:pt x="1775" y="67"/>
                    <a:pt x="1765" y="68"/>
                  </a:cubicBezTo>
                  <a:cubicBezTo>
                    <a:pt x="1670" y="78"/>
                    <a:pt x="1576" y="82"/>
                    <a:pt x="1482" y="82"/>
                  </a:cubicBezTo>
                  <a:cubicBezTo>
                    <a:pt x="1296" y="82"/>
                    <a:pt x="1114" y="68"/>
                    <a:pt x="946" y="68"/>
                  </a:cubicBezTo>
                  <a:cubicBezTo>
                    <a:pt x="820" y="36"/>
                    <a:pt x="820" y="36"/>
                    <a:pt x="662" y="5"/>
                  </a:cubicBezTo>
                  <a:cubicBezTo>
                    <a:pt x="637" y="2"/>
                    <a:pt x="611" y="0"/>
                    <a:pt x="58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74" name="Google Shape;188;p16">
              <a:extLst>
                <a:ext uri="{FF2B5EF4-FFF2-40B4-BE49-F238E27FC236}">
                  <a16:creationId xmlns:a16="http://schemas.microsoft.com/office/drawing/2014/main" id="{C44F014B-2B15-772E-447F-0F0C626180DC}"/>
                </a:ext>
              </a:extLst>
            </p:cNvPr>
            <p:cNvSpPr/>
            <p:nvPr/>
          </p:nvSpPr>
          <p:spPr>
            <a:xfrm>
              <a:off x="4302613" y="2985675"/>
              <a:ext cx="108925" cy="67025"/>
            </a:xfrm>
            <a:custGeom>
              <a:avLst/>
              <a:gdLst/>
              <a:ahLst/>
              <a:cxnLst/>
              <a:rect l="l" t="t" r="r" b="b"/>
              <a:pathLst>
                <a:path w="4357" h="2681" extrusionOk="0">
                  <a:moveTo>
                    <a:pt x="662" y="1"/>
                  </a:moveTo>
                  <a:cubicBezTo>
                    <a:pt x="271" y="1"/>
                    <a:pt x="1" y="634"/>
                    <a:pt x="417" y="946"/>
                  </a:cubicBezTo>
                  <a:cubicBezTo>
                    <a:pt x="1393" y="1639"/>
                    <a:pt x="2433" y="2206"/>
                    <a:pt x="3567" y="2647"/>
                  </a:cubicBezTo>
                  <a:cubicBezTo>
                    <a:pt x="3629" y="2670"/>
                    <a:pt x="3687" y="2680"/>
                    <a:pt x="3741" y="2680"/>
                  </a:cubicBezTo>
                  <a:cubicBezTo>
                    <a:pt x="4209" y="2680"/>
                    <a:pt x="4356" y="1900"/>
                    <a:pt x="3819" y="1702"/>
                  </a:cubicBezTo>
                  <a:cubicBezTo>
                    <a:pt x="2780" y="1293"/>
                    <a:pt x="1835" y="725"/>
                    <a:pt x="921" y="95"/>
                  </a:cubicBezTo>
                  <a:cubicBezTo>
                    <a:pt x="833" y="29"/>
                    <a:pt x="744" y="1"/>
                    <a:pt x="6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75" name="Google Shape;189;p16">
              <a:extLst>
                <a:ext uri="{FF2B5EF4-FFF2-40B4-BE49-F238E27FC236}">
                  <a16:creationId xmlns:a16="http://schemas.microsoft.com/office/drawing/2014/main" id="{11B60007-42EF-8D99-DC0B-2E62CC305B8D}"/>
                </a:ext>
              </a:extLst>
            </p:cNvPr>
            <p:cNvSpPr/>
            <p:nvPr/>
          </p:nvSpPr>
          <p:spPr>
            <a:xfrm>
              <a:off x="4258663" y="2943825"/>
              <a:ext cx="48575" cy="42275"/>
            </a:xfrm>
            <a:custGeom>
              <a:avLst/>
              <a:gdLst/>
              <a:ahLst/>
              <a:cxnLst/>
              <a:rect l="l" t="t" r="r" b="b"/>
              <a:pathLst>
                <a:path w="1943" h="1691" extrusionOk="0">
                  <a:moveTo>
                    <a:pt x="566" y="1"/>
                  </a:moveTo>
                  <a:cubicBezTo>
                    <a:pt x="431" y="1"/>
                    <a:pt x="289" y="49"/>
                    <a:pt x="190" y="131"/>
                  </a:cubicBezTo>
                  <a:cubicBezTo>
                    <a:pt x="1" y="352"/>
                    <a:pt x="32" y="635"/>
                    <a:pt x="190" y="824"/>
                  </a:cubicBezTo>
                  <a:cubicBezTo>
                    <a:pt x="411" y="1108"/>
                    <a:pt x="663" y="1328"/>
                    <a:pt x="883" y="1549"/>
                  </a:cubicBezTo>
                  <a:cubicBezTo>
                    <a:pt x="990" y="1648"/>
                    <a:pt x="1107" y="1690"/>
                    <a:pt x="1221" y="1690"/>
                  </a:cubicBezTo>
                  <a:cubicBezTo>
                    <a:pt x="1609" y="1690"/>
                    <a:pt x="1942" y="1197"/>
                    <a:pt x="1576" y="856"/>
                  </a:cubicBezTo>
                  <a:cubicBezTo>
                    <a:pt x="1356" y="635"/>
                    <a:pt x="1104" y="383"/>
                    <a:pt x="883" y="131"/>
                  </a:cubicBezTo>
                  <a:cubicBezTo>
                    <a:pt x="808" y="41"/>
                    <a:pt x="690" y="1"/>
                    <a:pt x="5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76" name="Google Shape;190;p16">
              <a:extLst>
                <a:ext uri="{FF2B5EF4-FFF2-40B4-BE49-F238E27FC236}">
                  <a16:creationId xmlns:a16="http://schemas.microsoft.com/office/drawing/2014/main" id="{C1FA637B-5E23-BB36-5976-21471AF44EF4}"/>
                </a:ext>
              </a:extLst>
            </p:cNvPr>
            <p:cNvSpPr/>
            <p:nvPr/>
          </p:nvSpPr>
          <p:spPr>
            <a:xfrm>
              <a:off x="4275838" y="2084475"/>
              <a:ext cx="115225" cy="53425"/>
            </a:xfrm>
            <a:custGeom>
              <a:avLst/>
              <a:gdLst/>
              <a:ahLst/>
              <a:cxnLst/>
              <a:rect l="l" t="t" r="r" b="b"/>
              <a:pathLst>
                <a:path w="4609" h="2137" extrusionOk="0">
                  <a:moveTo>
                    <a:pt x="3812" y="1"/>
                  </a:moveTo>
                  <a:cubicBezTo>
                    <a:pt x="3784" y="1"/>
                    <a:pt x="3755" y="3"/>
                    <a:pt x="3725" y="7"/>
                  </a:cubicBezTo>
                  <a:cubicBezTo>
                    <a:pt x="2559" y="165"/>
                    <a:pt x="1456" y="574"/>
                    <a:pt x="448" y="1236"/>
                  </a:cubicBezTo>
                  <a:cubicBezTo>
                    <a:pt x="1" y="1499"/>
                    <a:pt x="279" y="2137"/>
                    <a:pt x="695" y="2137"/>
                  </a:cubicBezTo>
                  <a:cubicBezTo>
                    <a:pt x="777" y="2137"/>
                    <a:pt x="864" y="2112"/>
                    <a:pt x="952" y="2055"/>
                  </a:cubicBezTo>
                  <a:cubicBezTo>
                    <a:pt x="1897" y="1456"/>
                    <a:pt x="2906" y="1110"/>
                    <a:pt x="4008" y="952"/>
                  </a:cubicBezTo>
                  <a:cubicBezTo>
                    <a:pt x="4608" y="862"/>
                    <a:pt x="4380" y="1"/>
                    <a:pt x="38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77" name="Google Shape;191;p16">
              <a:extLst>
                <a:ext uri="{FF2B5EF4-FFF2-40B4-BE49-F238E27FC236}">
                  <a16:creationId xmlns:a16="http://schemas.microsoft.com/office/drawing/2014/main" id="{6A74614F-5351-7728-1C1F-600C5910ED64}"/>
                </a:ext>
              </a:extLst>
            </p:cNvPr>
            <p:cNvSpPr/>
            <p:nvPr/>
          </p:nvSpPr>
          <p:spPr>
            <a:xfrm>
              <a:off x="4400438" y="2084575"/>
              <a:ext cx="61850" cy="29675"/>
            </a:xfrm>
            <a:custGeom>
              <a:avLst/>
              <a:gdLst/>
              <a:ahLst/>
              <a:cxnLst/>
              <a:rect l="l" t="t" r="r" b="b"/>
              <a:pathLst>
                <a:path w="2474" h="1187" extrusionOk="0">
                  <a:moveTo>
                    <a:pt x="462" y="1"/>
                  </a:moveTo>
                  <a:cubicBezTo>
                    <a:pt x="199" y="1"/>
                    <a:pt x="1" y="268"/>
                    <a:pt x="1" y="507"/>
                  </a:cubicBezTo>
                  <a:cubicBezTo>
                    <a:pt x="1" y="791"/>
                    <a:pt x="221" y="980"/>
                    <a:pt x="505" y="980"/>
                  </a:cubicBezTo>
                  <a:cubicBezTo>
                    <a:pt x="883" y="1043"/>
                    <a:pt x="1261" y="1106"/>
                    <a:pt x="1639" y="1169"/>
                  </a:cubicBezTo>
                  <a:cubicBezTo>
                    <a:pt x="1685" y="1181"/>
                    <a:pt x="1729" y="1187"/>
                    <a:pt x="1771" y="1187"/>
                  </a:cubicBezTo>
                  <a:cubicBezTo>
                    <a:pt x="2276" y="1187"/>
                    <a:pt x="2473" y="369"/>
                    <a:pt x="1891" y="224"/>
                  </a:cubicBezTo>
                  <a:cubicBezTo>
                    <a:pt x="1450" y="129"/>
                    <a:pt x="978" y="66"/>
                    <a:pt x="505" y="3"/>
                  </a:cubicBezTo>
                  <a:cubicBezTo>
                    <a:pt x="490" y="2"/>
                    <a:pt x="476" y="1"/>
                    <a:pt x="4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78" name="Google Shape;192;p16">
              <a:extLst>
                <a:ext uri="{FF2B5EF4-FFF2-40B4-BE49-F238E27FC236}">
                  <a16:creationId xmlns:a16="http://schemas.microsoft.com/office/drawing/2014/main" id="{EFCC8745-A3EB-DDD4-5FFB-E484EC92B4BD}"/>
                </a:ext>
              </a:extLst>
            </p:cNvPr>
            <p:cNvSpPr/>
            <p:nvPr/>
          </p:nvSpPr>
          <p:spPr>
            <a:xfrm>
              <a:off x="4581688" y="2223350"/>
              <a:ext cx="102700" cy="88800"/>
            </a:xfrm>
            <a:custGeom>
              <a:avLst/>
              <a:gdLst/>
              <a:ahLst/>
              <a:cxnLst/>
              <a:rect l="l" t="t" r="r" b="b"/>
              <a:pathLst>
                <a:path w="4108" h="3552" extrusionOk="0">
                  <a:moveTo>
                    <a:pt x="672" y="1"/>
                  </a:moveTo>
                  <a:cubicBezTo>
                    <a:pt x="338" y="1"/>
                    <a:pt x="0" y="362"/>
                    <a:pt x="218" y="753"/>
                  </a:cubicBezTo>
                  <a:cubicBezTo>
                    <a:pt x="879" y="1950"/>
                    <a:pt x="1887" y="2896"/>
                    <a:pt x="3116" y="3494"/>
                  </a:cubicBezTo>
                  <a:cubicBezTo>
                    <a:pt x="3195" y="3534"/>
                    <a:pt x="3273" y="3551"/>
                    <a:pt x="3347" y="3551"/>
                  </a:cubicBezTo>
                  <a:cubicBezTo>
                    <a:pt x="3803" y="3551"/>
                    <a:pt x="4108" y="2887"/>
                    <a:pt x="3620" y="2644"/>
                  </a:cubicBezTo>
                  <a:cubicBezTo>
                    <a:pt x="2517" y="2108"/>
                    <a:pt x="1667" y="1320"/>
                    <a:pt x="1068" y="249"/>
                  </a:cubicBezTo>
                  <a:cubicBezTo>
                    <a:pt x="971" y="73"/>
                    <a:pt x="821" y="1"/>
                    <a:pt x="67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79" name="Google Shape;193;p16">
              <a:extLst>
                <a:ext uri="{FF2B5EF4-FFF2-40B4-BE49-F238E27FC236}">
                  <a16:creationId xmlns:a16="http://schemas.microsoft.com/office/drawing/2014/main" id="{89D024D0-9D1F-95C4-473E-999911324F5F}"/>
                </a:ext>
              </a:extLst>
            </p:cNvPr>
            <p:cNvSpPr/>
            <p:nvPr/>
          </p:nvSpPr>
          <p:spPr>
            <a:xfrm>
              <a:off x="4566638" y="2167000"/>
              <a:ext cx="34375" cy="52975"/>
            </a:xfrm>
            <a:custGeom>
              <a:avLst/>
              <a:gdLst/>
              <a:ahLst/>
              <a:cxnLst/>
              <a:rect l="l" t="t" r="r" b="b"/>
              <a:pathLst>
                <a:path w="1375" h="2119" extrusionOk="0">
                  <a:moveTo>
                    <a:pt x="484" y="0"/>
                  </a:moveTo>
                  <a:cubicBezTo>
                    <a:pt x="447" y="0"/>
                    <a:pt x="411" y="5"/>
                    <a:pt x="378" y="14"/>
                  </a:cubicBezTo>
                  <a:cubicBezTo>
                    <a:pt x="95" y="77"/>
                    <a:pt x="0" y="361"/>
                    <a:pt x="32" y="613"/>
                  </a:cubicBezTo>
                  <a:cubicBezTo>
                    <a:pt x="95" y="1022"/>
                    <a:pt x="189" y="1400"/>
                    <a:pt x="284" y="1779"/>
                  </a:cubicBezTo>
                  <a:cubicBezTo>
                    <a:pt x="359" y="2015"/>
                    <a:pt x="556" y="2119"/>
                    <a:pt x="757" y="2119"/>
                  </a:cubicBezTo>
                  <a:cubicBezTo>
                    <a:pt x="1063" y="2119"/>
                    <a:pt x="1375" y="1876"/>
                    <a:pt x="1261" y="1495"/>
                  </a:cubicBezTo>
                  <a:cubicBezTo>
                    <a:pt x="1135" y="1117"/>
                    <a:pt x="1040" y="739"/>
                    <a:pt x="977" y="361"/>
                  </a:cubicBezTo>
                  <a:cubicBezTo>
                    <a:pt x="950" y="146"/>
                    <a:pt x="695" y="0"/>
                    <a:pt x="48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0" name="Google Shape;194;p16">
              <a:extLst>
                <a:ext uri="{FF2B5EF4-FFF2-40B4-BE49-F238E27FC236}">
                  <a16:creationId xmlns:a16="http://schemas.microsoft.com/office/drawing/2014/main" id="{8E609D21-9C07-88C4-0148-C7F523CF1B4B}"/>
                </a:ext>
              </a:extLst>
            </p:cNvPr>
            <p:cNvSpPr/>
            <p:nvPr/>
          </p:nvSpPr>
          <p:spPr>
            <a:xfrm>
              <a:off x="3600213" y="2857800"/>
              <a:ext cx="26025" cy="58600"/>
            </a:xfrm>
            <a:custGeom>
              <a:avLst/>
              <a:gdLst/>
              <a:ahLst/>
              <a:cxnLst/>
              <a:rect l="l" t="t" r="r" b="b"/>
              <a:pathLst>
                <a:path w="1041" h="2344" extrusionOk="0">
                  <a:moveTo>
                    <a:pt x="549" y="0"/>
                  </a:moveTo>
                  <a:cubicBezTo>
                    <a:pt x="299" y="0"/>
                    <a:pt x="33" y="166"/>
                    <a:pt x="1" y="485"/>
                  </a:cubicBezTo>
                  <a:cubicBezTo>
                    <a:pt x="1" y="926"/>
                    <a:pt x="1" y="1398"/>
                    <a:pt x="32" y="1839"/>
                  </a:cubicBezTo>
                  <a:cubicBezTo>
                    <a:pt x="64" y="2123"/>
                    <a:pt x="253" y="2343"/>
                    <a:pt x="536" y="2343"/>
                  </a:cubicBezTo>
                  <a:cubicBezTo>
                    <a:pt x="788" y="2343"/>
                    <a:pt x="1040" y="2123"/>
                    <a:pt x="1009" y="1839"/>
                  </a:cubicBezTo>
                  <a:cubicBezTo>
                    <a:pt x="977" y="1398"/>
                    <a:pt x="977" y="926"/>
                    <a:pt x="1009" y="485"/>
                  </a:cubicBezTo>
                  <a:cubicBezTo>
                    <a:pt x="1025" y="158"/>
                    <a:pt x="794" y="0"/>
                    <a:pt x="54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1" name="Google Shape;195;p16">
              <a:extLst>
                <a:ext uri="{FF2B5EF4-FFF2-40B4-BE49-F238E27FC236}">
                  <a16:creationId xmlns:a16="http://schemas.microsoft.com/office/drawing/2014/main" id="{A0A09D7C-FAB6-CF08-14AF-2027406207D2}"/>
                </a:ext>
              </a:extLst>
            </p:cNvPr>
            <p:cNvSpPr/>
            <p:nvPr/>
          </p:nvSpPr>
          <p:spPr>
            <a:xfrm>
              <a:off x="3605438" y="2926950"/>
              <a:ext cx="44775" cy="76525"/>
            </a:xfrm>
            <a:custGeom>
              <a:avLst/>
              <a:gdLst/>
              <a:ahLst/>
              <a:cxnLst/>
              <a:rect l="l" t="t" r="r" b="b"/>
              <a:pathLst>
                <a:path w="1791" h="3061" extrusionOk="0">
                  <a:moveTo>
                    <a:pt x="592" y="0"/>
                  </a:moveTo>
                  <a:cubicBezTo>
                    <a:pt x="306" y="0"/>
                    <a:pt x="0" y="241"/>
                    <a:pt x="75" y="617"/>
                  </a:cubicBezTo>
                  <a:cubicBezTo>
                    <a:pt x="201" y="1373"/>
                    <a:pt x="422" y="2098"/>
                    <a:pt x="768" y="2791"/>
                  </a:cubicBezTo>
                  <a:cubicBezTo>
                    <a:pt x="849" y="2982"/>
                    <a:pt x="991" y="3061"/>
                    <a:pt x="1138" y="3061"/>
                  </a:cubicBezTo>
                  <a:cubicBezTo>
                    <a:pt x="1452" y="3061"/>
                    <a:pt x="1791" y="2704"/>
                    <a:pt x="1619" y="2318"/>
                  </a:cubicBezTo>
                  <a:cubicBezTo>
                    <a:pt x="1336" y="1688"/>
                    <a:pt x="1147" y="1027"/>
                    <a:pt x="1021" y="365"/>
                  </a:cubicBezTo>
                  <a:cubicBezTo>
                    <a:pt x="970" y="111"/>
                    <a:pt x="785" y="0"/>
                    <a:pt x="5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2" name="Google Shape;196;p16">
              <a:extLst>
                <a:ext uri="{FF2B5EF4-FFF2-40B4-BE49-F238E27FC236}">
                  <a16:creationId xmlns:a16="http://schemas.microsoft.com/office/drawing/2014/main" id="{EBFD4A7A-286F-FE24-C391-2821C8DE1E0E}"/>
                </a:ext>
              </a:extLst>
            </p:cNvPr>
            <p:cNvSpPr/>
            <p:nvPr/>
          </p:nvSpPr>
          <p:spPr>
            <a:xfrm>
              <a:off x="5429088" y="3086825"/>
              <a:ext cx="192500" cy="158000"/>
            </a:xfrm>
            <a:custGeom>
              <a:avLst/>
              <a:gdLst/>
              <a:ahLst/>
              <a:cxnLst/>
              <a:rect l="l" t="t" r="r" b="b"/>
              <a:pathLst>
                <a:path w="7700" h="6320" extrusionOk="0">
                  <a:moveTo>
                    <a:pt x="7108" y="1"/>
                  </a:moveTo>
                  <a:cubicBezTo>
                    <a:pt x="6915" y="1"/>
                    <a:pt x="6730" y="111"/>
                    <a:pt x="6679" y="366"/>
                  </a:cubicBezTo>
                  <a:cubicBezTo>
                    <a:pt x="6018" y="3264"/>
                    <a:pt x="3623" y="5249"/>
                    <a:pt x="630" y="5343"/>
                  </a:cubicBezTo>
                  <a:cubicBezTo>
                    <a:pt x="0" y="5343"/>
                    <a:pt x="0" y="6320"/>
                    <a:pt x="630" y="6320"/>
                  </a:cubicBezTo>
                  <a:cubicBezTo>
                    <a:pt x="4033" y="6225"/>
                    <a:pt x="6868" y="3957"/>
                    <a:pt x="7625" y="618"/>
                  </a:cubicBezTo>
                  <a:cubicBezTo>
                    <a:pt x="7700" y="242"/>
                    <a:pt x="7394" y="1"/>
                    <a:pt x="710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3" name="Google Shape;197;p16">
              <a:extLst>
                <a:ext uri="{FF2B5EF4-FFF2-40B4-BE49-F238E27FC236}">
                  <a16:creationId xmlns:a16="http://schemas.microsoft.com/office/drawing/2014/main" id="{29160FB0-AC8A-BB42-A454-E772F944CD02}"/>
                </a:ext>
              </a:extLst>
            </p:cNvPr>
            <p:cNvSpPr/>
            <p:nvPr/>
          </p:nvSpPr>
          <p:spPr>
            <a:xfrm>
              <a:off x="5592613" y="3015150"/>
              <a:ext cx="31050" cy="62700"/>
            </a:xfrm>
            <a:custGeom>
              <a:avLst/>
              <a:gdLst/>
              <a:ahLst/>
              <a:cxnLst/>
              <a:rect l="l" t="t" r="r" b="b"/>
              <a:pathLst>
                <a:path w="1242" h="2508" extrusionOk="0">
                  <a:moveTo>
                    <a:pt x="592" y="1"/>
                  </a:moveTo>
                  <a:cubicBezTo>
                    <a:pt x="306" y="1"/>
                    <a:pt x="0" y="242"/>
                    <a:pt x="75" y="618"/>
                  </a:cubicBezTo>
                  <a:cubicBezTo>
                    <a:pt x="201" y="1090"/>
                    <a:pt x="233" y="1531"/>
                    <a:pt x="233" y="2035"/>
                  </a:cubicBezTo>
                  <a:cubicBezTo>
                    <a:pt x="249" y="2350"/>
                    <a:pt x="501" y="2508"/>
                    <a:pt x="749" y="2508"/>
                  </a:cubicBezTo>
                  <a:cubicBezTo>
                    <a:pt x="997" y="2508"/>
                    <a:pt x="1241" y="2350"/>
                    <a:pt x="1241" y="2035"/>
                  </a:cubicBezTo>
                  <a:cubicBezTo>
                    <a:pt x="1210" y="1468"/>
                    <a:pt x="1147" y="901"/>
                    <a:pt x="1021" y="366"/>
                  </a:cubicBezTo>
                  <a:cubicBezTo>
                    <a:pt x="970" y="111"/>
                    <a:pt x="785" y="1"/>
                    <a:pt x="59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4" name="Google Shape;198;p16">
              <a:extLst>
                <a:ext uri="{FF2B5EF4-FFF2-40B4-BE49-F238E27FC236}">
                  <a16:creationId xmlns:a16="http://schemas.microsoft.com/office/drawing/2014/main" id="{EE586D5B-7C04-9B66-7B20-DABBC8B0C566}"/>
                </a:ext>
              </a:extLst>
            </p:cNvPr>
            <p:cNvSpPr/>
            <p:nvPr/>
          </p:nvSpPr>
          <p:spPr>
            <a:xfrm>
              <a:off x="5198288" y="2849750"/>
              <a:ext cx="238700" cy="374650"/>
            </a:xfrm>
            <a:custGeom>
              <a:avLst/>
              <a:gdLst/>
              <a:ahLst/>
              <a:cxnLst/>
              <a:rect l="l" t="t" r="r" b="b"/>
              <a:pathLst>
                <a:path w="9548" h="14986" extrusionOk="0">
                  <a:moveTo>
                    <a:pt x="7448" y="1"/>
                  </a:moveTo>
                  <a:cubicBezTo>
                    <a:pt x="7153" y="1"/>
                    <a:pt x="6851" y="242"/>
                    <a:pt x="6964" y="618"/>
                  </a:cubicBezTo>
                  <a:cubicBezTo>
                    <a:pt x="8445" y="6068"/>
                    <a:pt x="6019" y="11991"/>
                    <a:pt x="537" y="14007"/>
                  </a:cubicBezTo>
                  <a:cubicBezTo>
                    <a:pt x="0" y="14205"/>
                    <a:pt x="147" y="14985"/>
                    <a:pt x="615" y="14985"/>
                  </a:cubicBezTo>
                  <a:cubicBezTo>
                    <a:pt x="669" y="14985"/>
                    <a:pt x="727" y="14975"/>
                    <a:pt x="789" y="14952"/>
                  </a:cubicBezTo>
                  <a:cubicBezTo>
                    <a:pt x="6775" y="12747"/>
                    <a:pt x="9547" y="6352"/>
                    <a:pt x="7909" y="366"/>
                  </a:cubicBezTo>
                  <a:cubicBezTo>
                    <a:pt x="7846" y="111"/>
                    <a:pt x="7648" y="1"/>
                    <a:pt x="74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5" name="Google Shape;199;p16">
              <a:extLst>
                <a:ext uri="{FF2B5EF4-FFF2-40B4-BE49-F238E27FC236}">
                  <a16:creationId xmlns:a16="http://schemas.microsoft.com/office/drawing/2014/main" id="{93662CD4-BFCC-A619-3C14-E495150349E0}"/>
                </a:ext>
              </a:extLst>
            </p:cNvPr>
            <p:cNvSpPr/>
            <p:nvPr/>
          </p:nvSpPr>
          <p:spPr>
            <a:xfrm>
              <a:off x="5294513" y="2730125"/>
              <a:ext cx="77025" cy="78725"/>
            </a:xfrm>
            <a:custGeom>
              <a:avLst/>
              <a:gdLst/>
              <a:ahLst/>
              <a:cxnLst/>
              <a:rect l="l" t="t" r="r" b="b"/>
              <a:pathLst>
                <a:path w="3081" h="3149" extrusionOk="0">
                  <a:moveTo>
                    <a:pt x="715" y="0"/>
                  </a:moveTo>
                  <a:cubicBezTo>
                    <a:pt x="340" y="0"/>
                    <a:pt x="1" y="493"/>
                    <a:pt x="343" y="834"/>
                  </a:cubicBezTo>
                  <a:cubicBezTo>
                    <a:pt x="973" y="1465"/>
                    <a:pt x="1540" y="2158"/>
                    <a:pt x="2012" y="2914"/>
                  </a:cubicBezTo>
                  <a:cubicBezTo>
                    <a:pt x="2110" y="3079"/>
                    <a:pt x="2258" y="3148"/>
                    <a:pt x="2407" y="3148"/>
                  </a:cubicBezTo>
                  <a:cubicBezTo>
                    <a:pt x="2742" y="3148"/>
                    <a:pt x="3081" y="2802"/>
                    <a:pt x="2863" y="2410"/>
                  </a:cubicBezTo>
                  <a:cubicBezTo>
                    <a:pt x="2327" y="1591"/>
                    <a:pt x="1729" y="834"/>
                    <a:pt x="1036" y="141"/>
                  </a:cubicBezTo>
                  <a:cubicBezTo>
                    <a:pt x="936" y="42"/>
                    <a:pt x="824" y="0"/>
                    <a:pt x="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6" name="Google Shape;200;p16">
              <a:extLst>
                <a:ext uri="{FF2B5EF4-FFF2-40B4-BE49-F238E27FC236}">
                  <a16:creationId xmlns:a16="http://schemas.microsoft.com/office/drawing/2014/main" id="{DE223BE1-BDF9-0D05-F17B-50D0180154D7}"/>
                </a:ext>
              </a:extLst>
            </p:cNvPr>
            <p:cNvSpPr/>
            <p:nvPr/>
          </p:nvSpPr>
          <p:spPr>
            <a:xfrm>
              <a:off x="5160913" y="2343275"/>
              <a:ext cx="77600" cy="218900"/>
            </a:xfrm>
            <a:custGeom>
              <a:avLst/>
              <a:gdLst/>
              <a:ahLst/>
              <a:cxnLst/>
              <a:rect l="l" t="t" r="r" b="b"/>
              <a:pathLst>
                <a:path w="3104" h="8756" extrusionOk="0">
                  <a:moveTo>
                    <a:pt x="707" y="1"/>
                  </a:moveTo>
                  <a:cubicBezTo>
                    <a:pt x="347" y="1"/>
                    <a:pt x="0" y="357"/>
                    <a:pt x="268" y="713"/>
                  </a:cubicBezTo>
                  <a:cubicBezTo>
                    <a:pt x="1937" y="2919"/>
                    <a:pt x="2095" y="5691"/>
                    <a:pt x="583" y="8023"/>
                  </a:cubicBezTo>
                  <a:cubicBezTo>
                    <a:pt x="341" y="8397"/>
                    <a:pt x="683" y="8755"/>
                    <a:pt x="1029" y="8755"/>
                  </a:cubicBezTo>
                  <a:cubicBezTo>
                    <a:pt x="1178" y="8755"/>
                    <a:pt x="1329" y="8688"/>
                    <a:pt x="1433" y="8527"/>
                  </a:cubicBezTo>
                  <a:cubicBezTo>
                    <a:pt x="3103" y="5912"/>
                    <a:pt x="2977" y="2698"/>
                    <a:pt x="1118" y="209"/>
                  </a:cubicBezTo>
                  <a:cubicBezTo>
                    <a:pt x="1008" y="62"/>
                    <a:pt x="856" y="1"/>
                    <a:pt x="70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7" name="Google Shape;201;p16">
              <a:extLst>
                <a:ext uri="{FF2B5EF4-FFF2-40B4-BE49-F238E27FC236}">
                  <a16:creationId xmlns:a16="http://schemas.microsoft.com/office/drawing/2014/main" id="{6C2D8AE1-EFD3-A99D-78A4-6A2031431F9C}"/>
                </a:ext>
              </a:extLst>
            </p:cNvPr>
            <p:cNvSpPr/>
            <p:nvPr/>
          </p:nvSpPr>
          <p:spPr>
            <a:xfrm>
              <a:off x="5086038" y="2292125"/>
              <a:ext cx="77150" cy="45825"/>
            </a:xfrm>
            <a:custGeom>
              <a:avLst/>
              <a:gdLst/>
              <a:ahLst/>
              <a:cxnLst/>
              <a:rect l="l" t="t" r="r" b="b"/>
              <a:pathLst>
                <a:path w="3086" h="1833" extrusionOk="0">
                  <a:moveTo>
                    <a:pt x="675" y="1"/>
                  </a:moveTo>
                  <a:cubicBezTo>
                    <a:pt x="173" y="1"/>
                    <a:pt x="0" y="821"/>
                    <a:pt x="553" y="995"/>
                  </a:cubicBezTo>
                  <a:cubicBezTo>
                    <a:pt x="1120" y="1153"/>
                    <a:pt x="1656" y="1405"/>
                    <a:pt x="2160" y="1751"/>
                  </a:cubicBezTo>
                  <a:cubicBezTo>
                    <a:pt x="2248" y="1808"/>
                    <a:pt x="2334" y="1833"/>
                    <a:pt x="2414" y="1833"/>
                  </a:cubicBezTo>
                  <a:cubicBezTo>
                    <a:pt x="2824" y="1833"/>
                    <a:pt x="3086" y="1190"/>
                    <a:pt x="2664" y="901"/>
                  </a:cubicBezTo>
                  <a:cubicBezTo>
                    <a:pt x="2097" y="523"/>
                    <a:pt x="1467" y="208"/>
                    <a:pt x="805" y="19"/>
                  </a:cubicBezTo>
                  <a:cubicBezTo>
                    <a:pt x="760" y="7"/>
                    <a:pt x="716" y="1"/>
                    <a:pt x="6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8" name="Google Shape;202;p16">
              <a:extLst>
                <a:ext uri="{FF2B5EF4-FFF2-40B4-BE49-F238E27FC236}">
                  <a16:creationId xmlns:a16="http://schemas.microsoft.com/office/drawing/2014/main" id="{A3BC2E15-E9F9-053A-F8BD-6E416A82EF6F}"/>
                </a:ext>
              </a:extLst>
            </p:cNvPr>
            <p:cNvSpPr/>
            <p:nvPr/>
          </p:nvSpPr>
          <p:spPr>
            <a:xfrm>
              <a:off x="4384688" y="3329100"/>
              <a:ext cx="168575" cy="184325"/>
            </a:xfrm>
            <a:custGeom>
              <a:avLst/>
              <a:gdLst/>
              <a:ahLst/>
              <a:cxnLst/>
              <a:rect l="l" t="t" r="r" b="b"/>
              <a:pathLst>
                <a:path w="6743" h="7373" extrusionOk="0">
                  <a:moveTo>
                    <a:pt x="5042" y="0"/>
                  </a:moveTo>
                  <a:lnTo>
                    <a:pt x="1" y="2079"/>
                  </a:lnTo>
                  <a:lnTo>
                    <a:pt x="1481" y="7372"/>
                  </a:lnTo>
                  <a:lnTo>
                    <a:pt x="6743" y="4915"/>
                  </a:lnTo>
                  <a:lnTo>
                    <a:pt x="5042" y="0"/>
                  </a:lnTo>
                  <a:close/>
                </a:path>
              </a:pathLst>
            </a:custGeom>
            <a:solidFill>
              <a:srgbClr val="F3F4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9" name="Google Shape;203;p16">
              <a:extLst>
                <a:ext uri="{FF2B5EF4-FFF2-40B4-BE49-F238E27FC236}">
                  <a16:creationId xmlns:a16="http://schemas.microsoft.com/office/drawing/2014/main" id="{E4389C28-375D-F348-B331-DEB8C80242FA}"/>
                </a:ext>
              </a:extLst>
            </p:cNvPr>
            <p:cNvSpPr/>
            <p:nvPr/>
          </p:nvSpPr>
          <p:spPr>
            <a:xfrm>
              <a:off x="4399663" y="3387375"/>
              <a:ext cx="135500" cy="59100"/>
            </a:xfrm>
            <a:custGeom>
              <a:avLst/>
              <a:gdLst/>
              <a:ahLst/>
              <a:cxnLst/>
              <a:rect l="l" t="t" r="r" b="b"/>
              <a:pathLst>
                <a:path w="5420" h="2364" extrusionOk="0">
                  <a:moveTo>
                    <a:pt x="5262" y="0"/>
                  </a:moveTo>
                  <a:cubicBezTo>
                    <a:pt x="3560" y="599"/>
                    <a:pt x="1891" y="1229"/>
                    <a:pt x="189" y="1828"/>
                  </a:cubicBezTo>
                  <a:cubicBezTo>
                    <a:pt x="126" y="1859"/>
                    <a:pt x="63" y="1891"/>
                    <a:pt x="0" y="1891"/>
                  </a:cubicBezTo>
                  <a:lnTo>
                    <a:pt x="126" y="2363"/>
                  </a:lnTo>
                  <a:cubicBezTo>
                    <a:pt x="1891" y="1733"/>
                    <a:pt x="3655" y="1103"/>
                    <a:pt x="5419" y="473"/>
                  </a:cubicBezTo>
                  <a:lnTo>
                    <a:pt x="5262" y="0"/>
                  </a:ln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0" name="Google Shape;204;p16">
              <a:extLst>
                <a:ext uri="{FF2B5EF4-FFF2-40B4-BE49-F238E27FC236}">
                  <a16:creationId xmlns:a16="http://schemas.microsoft.com/office/drawing/2014/main" id="{5388ECB1-E35F-439E-5983-DB2B5A65A632}"/>
                </a:ext>
              </a:extLst>
            </p:cNvPr>
            <p:cNvSpPr/>
            <p:nvPr/>
          </p:nvSpPr>
          <p:spPr>
            <a:xfrm>
              <a:off x="4389413" y="3348775"/>
              <a:ext cx="132350" cy="62250"/>
            </a:xfrm>
            <a:custGeom>
              <a:avLst/>
              <a:gdLst/>
              <a:ahLst/>
              <a:cxnLst/>
              <a:rect l="l" t="t" r="r" b="b"/>
              <a:pathLst>
                <a:path w="5294" h="2490" extrusionOk="0">
                  <a:moveTo>
                    <a:pt x="5136" y="1"/>
                  </a:moveTo>
                  <a:cubicBezTo>
                    <a:pt x="3592" y="599"/>
                    <a:pt x="2017" y="1229"/>
                    <a:pt x="473" y="1828"/>
                  </a:cubicBezTo>
                  <a:cubicBezTo>
                    <a:pt x="316" y="1891"/>
                    <a:pt x="158" y="1954"/>
                    <a:pt x="1" y="2017"/>
                  </a:cubicBezTo>
                  <a:lnTo>
                    <a:pt x="127" y="2490"/>
                  </a:lnTo>
                  <a:cubicBezTo>
                    <a:pt x="1860" y="1796"/>
                    <a:pt x="3561" y="1135"/>
                    <a:pt x="5294" y="442"/>
                  </a:cubicBezTo>
                  <a:lnTo>
                    <a:pt x="5136" y="1"/>
                  </a:lnTo>
                  <a:close/>
                </a:path>
              </a:pathLst>
            </a:custGeom>
            <a:solidFill>
              <a:srgbClr val="88A8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1" name="Google Shape;205;p16">
              <a:extLst>
                <a:ext uri="{FF2B5EF4-FFF2-40B4-BE49-F238E27FC236}">
                  <a16:creationId xmlns:a16="http://schemas.microsoft.com/office/drawing/2014/main" id="{29CA8670-7F7D-3FF4-B959-C4D2F41DFA1A}"/>
                </a:ext>
              </a:extLst>
            </p:cNvPr>
            <p:cNvSpPr/>
            <p:nvPr/>
          </p:nvSpPr>
          <p:spPr>
            <a:xfrm>
              <a:off x="4409888" y="3418875"/>
              <a:ext cx="135500" cy="63825"/>
            </a:xfrm>
            <a:custGeom>
              <a:avLst/>
              <a:gdLst/>
              <a:ahLst/>
              <a:cxnLst/>
              <a:rect l="l" t="t" r="r" b="b"/>
              <a:pathLst>
                <a:path w="5420" h="2553" extrusionOk="0">
                  <a:moveTo>
                    <a:pt x="5262" y="1"/>
                  </a:moveTo>
                  <a:cubicBezTo>
                    <a:pt x="3656" y="631"/>
                    <a:pt x="2017" y="1292"/>
                    <a:pt x="379" y="1922"/>
                  </a:cubicBezTo>
                  <a:cubicBezTo>
                    <a:pt x="253" y="1985"/>
                    <a:pt x="127" y="2048"/>
                    <a:pt x="1" y="2080"/>
                  </a:cubicBezTo>
                  <a:lnTo>
                    <a:pt x="127" y="2552"/>
                  </a:lnTo>
                  <a:cubicBezTo>
                    <a:pt x="1891" y="1859"/>
                    <a:pt x="3656" y="1166"/>
                    <a:pt x="5420" y="442"/>
                  </a:cubicBezTo>
                  <a:lnTo>
                    <a:pt x="5262" y="1"/>
                  </a:ln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2" name="Google Shape;206;p16">
              <a:extLst>
                <a:ext uri="{FF2B5EF4-FFF2-40B4-BE49-F238E27FC236}">
                  <a16:creationId xmlns:a16="http://schemas.microsoft.com/office/drawing/2014/main" id="{A59FE98C-89F7-3318-0871-28149342799A}"/>
                </a:ext>
              </a:extLst>
            </p:cNvPr>
            <p:cNvSpPr/>
            <p:nvPr/>
          </p:nvSpPr>
          <p:spPr>
            <a:xfrm>
              <a:off x="4213388" y="3340125"/>
              <a:ext cx="267800" cy="414300"/>
            </a:xfrm>
            <a:custGeom>
              <a:avLst/>
              <a:gdLst/>
              <a:ahLst/>
              <a:cxnLst/>
              <a:rect l="l" t="t" r="r" b="b"/>
              <a:pathLst>
                <a:path w="10712" h="16572" extrusionOk="0">
                  <a:moveTo>
                    <a:pt x="8097" y="0"/>
                  </a:moveTo>
                  <a:lnTo>
                    <a:pt x="0" y="2930"/>
                  </a:lnTo>
                  <a:lnTo>
                    <a:pt x="4568" y="16572"/>
                  </a:lnTo>
                  <a:cubicBezTo>
                    <a:pt x="9357" y="15028"/>
                    <a:pt x="7467" y="9452"/>
                    <a:pt x="7467" y="9452"/>
                  </a:cubicBezTo>
                  <a:lnTo>
                    <a:pt x="10712" y="8475"/>
                  </a:lnTo>
                  <a:lnTo>
                    <a:pt x="8097" y="0"/>
                  </a:lnTo>
                  <a:close/>
                </a:path>
              </a:pathLst>
            </a:custGeom>
            <a:solidFill>
              <a:srgbClr val="FFA2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3" name="Google Shape;207;p16">
              <a:extLst>
                <a:ext uri="{FF2B5EF4-FFF2-40B4-BE49-F238E27FC236}">
                  <a16:creationId xmlns:a16="http://schemas.microsoft.com/office/drawing/2014/main" id="{2A51D19C-0B23-465C-1F08-7FB4AA25960B}"/>
                </a:ext>
              </a:extLst>
            </p:cNvPr>
            <p:cNvSpPr/>
            <p:nvPr/>
          </p:nvSpPr>
          <p:spPr>
            <a:xfrm>
              <a:off x="4310663" y="3407850"/>
              <a:ext cx="72475" cy="72475"/>
            </a:xfrm>
            <a:custGeom>
              <a:avLst/>
              <a:gdLst/>
              <a:ahLst/>
              <a:cxnLst/>
              <a:rect l="l" t="t" r="r" b="b"/>
              <a:pathLst>
                <a:path w="2899" h="2899" extrusionOk="0">
                  <a:moveTo>
                    <a:pt x="1450" y="1"/>
                  </a:moveTo>
                  <a:cubicBezTo>
                    <a:pt x="662" y="1"/>
                    <a:pt x="0" y="662"/>
                    <a:pt x="0" y="1450"/>
                  </a:cubicBezTo>
                  <a:cubicBezTo>
                    <a:pt x="0" y="2237"/>
                    <a:pt x="662" y="2899"/>
                    <a:pt x="1450" y="2899"/>
                  </a:cubicBezTo>
                  <a:cubicBezTo>
                    <a:pt x="2237" y="2899"/>
                    <a:pt x="2899" y="2237"/>
                    <a:pt x="2899" y="1450"/>
                  </a:cubicBezTo>
                  <a:cubicBezTo>
                    <a:pt x="2899" y="662"/>
                    <a:pt x="2237" y="1"/>
                    <a:pt x="1450" y="1"/>
                  </a:cubicBezTo>
                  <a:close/>
                </a:path>
              </a:pathLst>
            </a:custGeom>
            <a:solidFill>
              <a:srgbClr val="FAFF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4" name="Google Shape;208;p16">
              <a:extLst>
                <a:ext uri="{FF2B5EF4-FFF2-40B4-BE49-F238E27FC236}">
                  <a16:creationId xmlns:a16="http://schemas.microsoft.com/office/drawing/2014/main" id="{D5BA1D48-7316-B3CF-8C25-8C15563E6BA6}"/>
                </a:ext>
              </a:extLst>
            </p:cNvPr>
            <p:cNvSpPr/>
            <p:nvPr/>
          </p:nvSpPr>
          <p:spPr>
            <a:xfrm>
              <a:off x="4288613" y="3625900"/>
              <a:ext cx="113425" cy="128525"/>
            </a:xfrm>
            <a:custGeom>
              <a:avLst/>
              <a:gdLst/>
              <a:ahLst/>
              <a:cxnLst/>
              <a:rect l="l" t="t" r="r" b="b"/>
              <a:pathLst>
                <a:path w="4537" h="5141" extrusionOk="0">
                  <a:moveTo>
                    <a:pt x="3902" y="1"/>
                  </a:moveTo>
                  <a:cubicBezTo>
                    <a:pt x="3333" y="1"/>
                    <a:pt x="2729" y="101"/>
                    <a:pt x="2142" y="289"/>
                  </a:cubicBezTo>
                  <a:cubicBezTo>
                    <a:pt x="1292" y="572"/>
                    <a:pt x="536" y="1045"/>
                    <a:pt x="0" y="1612"/>
                  </a:cubicBezTo>
                  <a:lnTo>
                    <a:pt x="1197" y="5141"/>
                  </a:lnTo>
                  <a:cubicBezTo>
                    <a:pt x="4096" y="4196"/>
                    <a:pt x="4537" y="1801"/>
                    <a:pt x="4474" y="37"/>
                  </a:cubicBezTo>
                  <a:cubicBezTo>
                    <a:pt x="4289" y="13"/>
                    <a:pt x="4098" y="1"/>
                    <a:pt x="3902" y="1"/>
                  </a:cubicBezTo>
                  <a:close/>
                </a:path>
              </a:pathLst>
            </a:custGeom>
            <a:solidFill>
              <a:srgbClr val="FAFF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5" name="Google Shape;209;p16">
              <a:extLst>
                <a:ext uri="{FF2B5EF4-FFF2-40B4-BE49-F238E27FC236}">
                  <a16:creationId xmlns:a16="http://schemas.microsoft.com/office/drawing/2014/main" id="{6F3C35CD-8E82-3115-3CAE-9E8B562BEED4}"/>
                </a:ext>
              </a:extLst>
            </p:cNvPr>
            <p:cNvSpPr/>
            <p:nvPr/>
          </p:nvSpPr>
          <p:spPr>
            <a:xfrm>
              <a:off x="4204338" y="3398400"/>
              <a:ext cx="152825" cy="356025"/>
            </a:xfrm>
            <a:custGeom>
              <a:avLst/>
              <a:gdLst/>
              <a:ahLst/>
              <a:cxnLst/>
              <a:rect l="l" t="t" r="r" b="b"/>
              <a:pathLst>
                <a:path w="6113" h="14241" extrusionOk="0">
                  <a:moveTo>
                    <a:pt x="1638" y="0"/>
                  </a:moveTo>
                  <a:lnTo>
                    <a:pt x="0" y="599"/>
                  </a:lnTo>
                  <a:lnTo>
                    <a:pt x="4568" y="14241"/>
                  </a:lnTo>
                  <a:cubicBezTo>
                    <a:pt x="5167" y="14052"/>
                    <a:pt x="5703" y="13768"/>
                    <a:pt x="6112" y="13453"/>
                  </a:cubicBezTo>
                  <a:lnTo>
                    <a:pt x="1638" y="0"/>
                  </a:lnTo>
                  <a:close/>
                </a:path>
              </a:pathLst>
            </a:custGeom>
            <a:solidFill>
              <a:srgbClr val="F3F4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6" name="Google Shape;210;p16">
              <a:extLst>
                <a:ext uri="{FF2B5EF4-FFF2-40B4-BE49-F238E27FC236}">
                  <a16:creationId xmlns:a16="http://schemas.microsoft.com/office/drawing/2014/main" id="{4268D26A-485C-308B-3B4B-03CA9AB9D2B9}"/>
                </a:ext>
              </a:extLst>
            </p:cNvPr>
            <p:cNvSpPr/>
            <p:nvPr/>
          </p:nvSpPr>
          <p:spPr>
            <a:xfrm>
              <a:off x="4228263" y="3380400"/>
              <a:ext cx="146700" cy="374700"/>
            </a:xfrm>
            <a:custGeom>
              <a:avLst/>
              <a:gdLst/>
              <a:ahLst/>
              <a:cxnLst/>
              <a:rect l="l" t="t" r="r" b="b"/>
              <a:pathLst>
                <a:path w="5868" h="14988" extrusionOk="0">
                  <a:moveTo>
                    <a:pt x="599" y="0"/>
                  </a:moveTo>
                  <a:cubicBezTo>
                    <a:pt x="297" y="0"/>
                    <a:pt x="1" y="235"/>
                    <a:pt x="114" y="594"/>
                  </a:cubicBezTo>
                  <a:cubicBezTo>
                    <a:pt x="1690" y="5289"/>
                    <a:pt x="3233" y="9951"/>
                    <a:pt x="4809" y="14646"/>
                  </a:cubicBezTo>
                  <a:cubicBezTo>
                    <a:pt x="4884" y="14884"/>
                    <a:pt x="5080" y="14988"/>
                    <a:pt x="5276" y="14988"/>
                  </a:cubicBezTo>
                  <a:cubicBezTo>
                    <a:pt x="5571" y="14988"/>
                    <a:pt x="5867" y="14753"/>
                    <a:pt x="5754" y="14394"/>
                  </a:cubicBezTo>
                  <a:cubicBezTo>
                    <a:pt x="4178" y="9699"/>
                    <a:pt x="2635" y="5005"/>
                    <a:pt x="1091" y="342"/>
                  </a:cubicBezTo>
                  <a:cubicBezTo>
                    <a:pt x="1003" y="104"/>
                    <a:pt x="800" y="0"/>
                    <a:pt x="599" y="0"/>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7" name="Google Shape;211;p16">
              <a:extLst>
                <a:ext uri="{FF2B5EF4-FFF2-40B4-BE49-F238E27FC236}">
                  <a16:creationId xmlns:a16="http://schemas.microsoft.com/office/drawing/2014/main" id="{09F06133-E11D-2BB3-8B03-49604DA48E00}"/>
                </a:ext>
              </a:extLst>
            </p:cNvPr>
            <p:cNvSpPr/>
            <p:nvPr/>
          </p:nvSpPr>
          <p:spPr>
            <a:xfrm>
              <a:off x="4322688" y="3578400"/>
              <a:ext cx="95725" cy="47800"/>
            </a:xfrm>
            <a:custGeom>
              <a:avLst/>
              <a:gdLst/>
              <a:ahLst/>
              <a:cxnLst/>
              <a:rect l="l" t="t" r="r" b="b"/>
              <a:pathLst>
                <a:path w="3829" h="1912" extrusionOk="0">
                  <a:moveTo>
                    <a:pt x="790" y="0"/>
                  </a:moveTo>
                  <a:cubicBezTo>
                    <a:pt x="322" y="0"/>
                    <a:pt x="1" y="677"/>
                    <a:pt x="496" y="897"/>
                  </a:cubicBezTo>
                  <a:cubicBezTo>
                    <a:pt x="1284" y="1212"/>
                    <a:pt x="2040" y="1527"/>
                    <a:pt x="2796" y="1874"/>
                  </a:cubicBezTo>
                  <a:cubicBezTo>
                    <a:pt x="2866" y="1900"/>
                    <a:pt x="2934" y="1911"/>
                    <a:pt x="3000" y="1911"/>
                  </a:cubicBezTo>
                  <a:cubicBezTo>
                    <a:pt x="3497" y="1911"/>
                    <a:pt x="3829" y="1246"/>
                    <a:pt x="3300" y="1023"/>
                  </a:cubicBezTo>
                  <a:cubicBezTo>
                    <a:pt x="2544" y="677"/>
                    <a:pt x="1756" y="362"/>
                    <a:pt x="1000" y="47"/>
                  </a:cubicBezTo>
                  <a:cubicBezTo>
                    <a:pt x="928" y="15"/>
                    <a:pt x="857" y="0"/>
                    <a:pt x="790" y="0"/>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8" name="Google Shape;212;p16">
              <a:extLst>
                <a:ext uri="{FF2B5EF4-FFF2-40B4-BE49-F238E27FC236}">
                  <a16:creationId xmlns:a16="http://schemas.microsoft.com/office/drawing/2014/main" id="{406B37BA-D270-06E9-0E7E-43F614237818}"/>
                </a:ext>
              </a:extLst>
            </p:cNvPr>
            <p:cNvSpPr/>
            <p:nvPr/>
          </p:nvSpPr>
          <p:spPr>
            <a:xfrm>
              <a:off x="4333338" y="3538925"/>
              <a:ext cx="79250" cy="55300"/>
            </a:xfrm>
            <a:custGeom>
              <a:avLst/>
              <a:gdLst/>
              <a:ahLst/>
              <a:cxnLst/>
              <a:rect l="l" t="t" r="r" b="b"/>
              <a:pathLst>
                <a:path w="3170" h="2212" extrusionOk="0">
                  <a:moveTo>
                    <a:pt x="696" y="0"/>
                  </a:moveTo>
                  <a:cubicBezTo>
                    <a:pt x="279" y="0"/>
                    <a:pt x="0" y="643"/>
                    <a:pt x="448" y="932"/>
                  </a:cubicBezTo>
                  <a:cubicBezTo>
                    <a:pt x="1047" y="1311"/>
                    <a:pt x="1645" y="1720"/>
                    <a:pt x="2244" y="2130"/>
                  </a:cubicBezTo>
                  <a:cubicBezTo>
                    <a:pt x="2332" y="2186"/>
                    <a:pt x="2418" y="2211"/>
                    <a:pt x="2498" y="2211"/>
                  </a:cubicBezTo>
                  <a:cubicBezTo>
                    <a:pt x="2908" y="2211"/>
                    <a:pt x="3169" y="1569"/>
                    <a:pt x="2748" y="1279"/>
                  </a:cubicBezTo>
                  <a:cubicBezTo>
                    <a:pt x="2149" y="869"/>
                    <a:pt x="1551" y="460"/>
                    <a:pt x="952" y="82"/>
                  </a:cubicBezTo>
                  <a:cubicBezTo>
                    <a:pt x="864" y="25"/>
                    <a:pt x="777" y="0"/>
                    <a:pt x="696" y="0"/>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9" name="Google Shape;213;p16">
              <a:extLst>
                <a:ext uri="{FF2B5EF4-FFF2-40B4-BE49-F238E27FC236}">
                  <a16:creationId xmlns:a16="http://schemas.microsoft.com/office/drawing/2014/main" id="{D70F12F1-C2DA-C269-13DD-CA17749DC8EE}"/>
                </a:ext>
              </a:extLst>
            </p:cNvPr>
            <p:cNvSpPr/>
            <p:nvPr/>
          </p:nvSpPr>
          <p:spPr>
            <a:xfrm>
              <a:off x="4395763" y="3553450"/>
              <a:ext cx="119700" cy="91800"/>
            </a:xfrm>
            <a:custGeom>
              <a:avLst/>
              <a:gdLst/>
              <a:ahLst/>
              <a:cxnLst/>
              <a:rect l="l" t="t" r="r" b="b"/>
              <a:pathLst>
                <a:path w="4788" h="3672" extrusionOk="0">
                  <a:moveTo>
                    <a:pt x="2883" y="941"/>
                  </a:moveTo>
                  <a:cubicBezTo>
                    <a:pt x="3264" y="941"/>
                    <a:pt x="3548" y="1089"/>
                    <a:pt x="3590" y="1517"/>
                  </a:cubicBezTo>
                  <a:cubicBezTo>
                    <a:pt x="3677" y="2213"/>
                    <a:pt x="3224" y="2639"/>
                    <a:pt x="2696" y="2639"/>
                  </a:cubicBezTo>
                  <a:cubicBezTo>
                    <a:pt x="2460" y="2639"/>
                    <a:pt x="2208" y="2553"/>
                    <a:pt x="1984" y="2368"/>
                  </a:cubicBezTo>
                  <a:cubicBezTo>
                    <a:pt x="1659" y="2108"/>
                    <a:pt x="1394" y="1774"/>
                    <a:pt x="1168" y="1417"/>
                  </a:cubicBezTo>
                  <a:lnTo>
                    <a:pt x="1168" y="1417"/>
                  </a:lnTo>
                  <a:cubicBezTo>
                    <a:pt x="1688" y="1205"/>
                    <a:pt x="2373" y="941"/>
                    <a:pt x="2883" y="941"/>
                  </a:cubicBezTo>
                  <a:close/>
                  <a:moveTo>
                    <a:pt x="2789" y="1"/>
                  </a:moveTo>
                  <a:cubicBezTo>
                    <a:pt x="2296" y="1"/>
                    <a:pt x="1783" y="147"/>
                    <a:pt x="1322" y="320"/>
                  </a:cubicBezTo>
                  <a:cubicBezTo>
                    <a:pt x="1102" y="383"/>
                    <a:pt x="881" y="478"/>
                    <a:pt x="660" y="541"/>
                  </a:cubicBezTo>
                  <a:cubicBezTo>
                    <a:pt x="603" y="569"/>
                    <a:pt x="311" y="702"/>
                    <a:pt x="330" y="702"/>
                  </a:cubicBezTo>
                  <a:cubicBezTo>
                    <a:pt x="331" y="702"/>
                    <a:pt x="334" y="701"/>
                    <a:pt x="339" y="700"/>
                  </a:cubicBezTo>
                  <a:lnTo>
                    <a:pt x="339" y="700"/>
                  </a:lnTo>
                  <a:cubicBezTo>
                    <a:pt x="101" y="778"/>
                    <a:pt x="0" y="977"/>
                    <a:pt x="3" y="1174"/>
                  </a:cubicBezTo>
                  <a:lnTo>
                    <a:pt x="3" y="1174"/>
                  </a:lnTo>
                  <a:cubicBezTo>
                    <a:pt x="1" y="1253"/>
                    <a:pt x="19" y="1337"/>
                    <a:pt x="62" y="1423"/>
                  </a:cubicBezTo>
                  <a:cubicBezTo>
                    <a:pt x="440" y="2210"/>
                    <a:pt x="1070" y="3029"/>
                    <a:pt x="1858" y="3470"/>
                  </a:cubicBezTo>
                  <a:cubicBezTo>
                    <a:pt x="2126" y="3609"/>
                    <a:pt x="2402" y="3671"/>
                    <a:pt x="2670" y="3671"/>
                  </a:cubicBezTo>
                  <a:cubicBezTo>
                    <a:pt x="3562" y="3671"/>
                    <a:pt x="4366" y="2974"/>
                    <a:pt x="4536" y="2053"/>
                  </a:cubicBezTo>
                  <a:cubicBezTo>
                    <a:pt x="4788" y="919"/>
                    <a:pt x="4094" y="5"/>
                    <a:pt x="2929" y="5"/>
                  </a:cubicBezTo>
                  <a:cubicBezTo>
                    <a:pt x="2882" y="2"/>
                    <a:pt x="2836" y="1"/>
                    <a:pt x="2789" y="1"/>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00" name="Google Shape;214;p16">
              <a:extLst>
                <a:ext uri="{FF2B5EF4-FFF2-40B4-BE49-F238E27FC236}">
                  <a16:creationId xmlns:a16="http://schemas.microsoft.com/office/drawing/2014/main" id="{B91BB963-5914-9377-B038-DC8245243DE9}"/>
                </a:ext>
              </a:extLst>
            </p:cNvPr>
            <p:cNvSpPr/>
            <p:nvPr/>
          </p:nvSpPr>
          <p:spPr>
            <a:xfrm>
              <a:off x="4366863" y="3570700"/>
              <a:ext cx="85950" cy="115275"/>
            </a:xfrm>
            <a:custGeom>
              <a:avLst/>
              <a:gdLst/>
              <a:ahLst/>
              <a:cxnLst/>
              <a:rect l="l" t="t" r="r" b="b"/>
              <a:pathLst>
                <a:path w="3438" h="4611" extrusionOk="0">
                  <a:moveTo>
                    <a:pt x="1616" y="0"/>
                  </a:moveTo>
                  <a:cubicBezTo>
                    <a:pt x="1415" y="0"/>
                    <a:pt x="1218" y="118"/>
                    <a:pt x="1155" y="355"/>
                  </a:cubicBezTo>
                  <a:cubicBezTo>
                    <a:pt x="808" y="1552"/>
                    <a:pt x="462" y="2749"/>
                    <a:pt x="115" y="3946"/>
                  </a:cubicBezTo>
                  <a:cubicBezTo>
                    <a:pt x="1" y="4327"/>
                    <a:pt x="301" y="4570"/>
                    <a:pt x="599" y="4570"/>
                  </a:cubicBezTo>
                  <a:cubicBezTo>
                    <a:pt x="793" y="4570"/>
                    <a:pt x="986" y="4466"/>
                    <a:pt x="1060" y="4230"/>
                  </a:cubicBezTo>
                  <a:cubicBezTo>
                    <a:pt x="1254" y="3542"/>
                    <a:pt x="1448" y="2864"/>
                    <a:pt x="1642" y="2191"/>
                  </a:cubicBezTo>
                  <a:lnTo>
                    <a:pt x="1642" y="2191"/>
                  </a:lnTo>
                  <a:cubicBezTo>
                    <a:pt x="1866" y="2935"/>
                    <a:pt x="2103" y="3677"/>
                    <a:pt x="2415" y="4356"/>
                  </a:cubicBezTo>
                  <a:cubicBezTo>
                    <a:pt x="2495" y="4535"/>
                    <a:pt x="2635" y="4611"/>
                    <a:pt x="2781" y="4611"/>
                  </a:cubicBezTo>
                  <a:cubicBezTo>
                    <a:pt x="3095" y="4611"/>
                    <a:pt x="3438" y="4261"/>
                    <a:pt x="3266" y="3852"/>
                  </a:cubicBezTo>
                  <a:lnTo>
                    <a:pt x="3266" y="3852"/>
                  </a:lnTo>
                  <a:cubicBezTo>
                    <a:pt x="3296" y="3923"/>
                    <a:pt x="3307" y="3949"/>
                    <a:pt x="3308" y="3949"/>
                  </a:cubicBezTo>
                  <a:cubicBezTo>
                    <a:pt x="3309" y="3949"/>
                    <a:pt x="3266" y="3841"/>
                    <a:pt x="3266" y="3820"/>
                  </a:cubicBezTo>
                  <a:cubicBezTo>
                    <a:pt x="3203" y="3694"/>
                    <a:pt x="3171" y="3537"/>
                    <a:pt x="3108" y="3411"/>
                  </a:cubicBezTo>
                  <a:cubicBezTo>
                    <a:pt x="2982" y="3001"/>
                    <a:pt x="2825" y="2560"/>
                    <a:pt x="2699" y="2150"/>
                  </a:cubicBezTo>
                  <a:cubicBezTo>
                    <a:pt x="2510" y="1552"/>
                    <a:pt x="2289" y="953"/>
                    <a:pt x="2100" y="355"/>
                  </a:cubicBezTo>
                  <a:cubicBezTo>
                    <a:pt x="2021" y="118"/>
                    <a:pt x="1816" y="0"/>
                    <a:pt x="1616" y="0"/>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01" name="Google Shape;215;p16">
              <a:extLst>
                <a:ext uri="{FF2B5EF4-FFF2-40B4-BE49-F238E27FC236}">
                  <a16:creationId xmlns:a16="http://schemas.microsoft.com/office/drawing/2014/main" id="{947749FC-E3A3-FE9B-9CED-3700169CFB33}"/>
                </a:ext>
              </a:extLst>
            </p:cNvPr>
            <p:cNvSpPr/>
            <p:nvPr/>
          </p:nvSpPr>
          <p:spPr>
            <a:xfrm>
              <a:off x="4477638" y="3076625"/>
              <a:ext cx="530825" cy="417900"/>
            </a:xfrm>
            <a:custGeom>
              <a:avLst/>
              <a:gdLst/>
              <a:ahLst/>
              <a:cxnLst/>
              <a:rect l="l" t="t" r="r" b="b"/>
              <a:pathLst>
                <a:path w="21233" h="16716" extrusionOk="0">
                  <a:moveTo>
                    <a:pt x="16249" y="0"/>
                  </a:moveTo>
                  <a:cubicBezTo>
                    <a:pt x="15773" y="0"/>
                    <a:pt x="15288" y="59"/>
                    <a:pt x="14808" y="175"/>
                  </a:cubicBezTo>
                  <a:cubicBezTo>
                    <a:pt x="11689" y="963"/>
                    <a:pt x="0" y="8492"/>
                    <a:pt x="0" y="8492"/>
                  </a:cubicBezTo>
                  <a:lnTo>
                    <a:pt x="3466" y="16715"/>
                  </a:lnTo>
                  <a:cubicBezTo>
                    <a:pt x="3466" y="16715"/>
                    <a:pt x="20762" y="10383"/>
                    <a:pt x="21046" y="5279"/>
                  </a:cubicBezTo>
                  <a:cubicBezTo>
                    <a:pt x="21232" y="1760"/>
                    <a:pt x="18870" y="0"/>
                    <a:pt x="16249" y="0"/>
                  </a:cubicBez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02" name="Google Shape;216;p16">
              <a:extLst>
                <a:ext uri="{FF2B5EF4-FFF2-40B4-BE49-F238E27FC236}">
                  <a16:creationId xmlns:a16="http://schemas.microsoft.com/office/drawing/2014/main" id="{5B289A28-FD9B-6C47-1267-FF86CA0CB601}"/>
                </a:ext>
              </a:extLst>
            </p:cNvPr>
            <p:cNvSpPr/>
            <p:nvPr/>
          </p:nvSpPr>
          <p:spPr>
            <a:xfrm>
              <a:off x="4453013" y="3150950"/>
              <a:ext cx="247875" cy="146800"/>
            </a:xfrm>
            <a:custGeom>
              <a:avLst/>
              <a:gdLst/>
              <a:ahLst/>
              <a:cxnLst/>
              <a:rect l="l" t="t" r="r" b="b"/>
              <a:pathLst>
                <a:path w="9915" h="5872" extrusionOk="0">
                  <a:moveTo>
                    <a:pt x="9205" y="0"/>
                  </a:moveTo>
                  <a:cubicBezTo>
                    <a:pt x="9126" y="0"/>
                    <a:pt x="9042" y="21"/>
                    <a:pt x="8956" y="69"/>
                  </a:cubicBezTo>
                  <a:lnTo>
                    <a:pt x="481" y="4952"/>
                  </a:lnTo>
                  <a:cubicBezTo>
                    <a:pt x="0" y="5219"/>
                    <a:pt x="290" y="5872"/>
                    <a:pt x="715" y="5872"/>
                  </a:cubicBezTo>
                  <a:cubicBezTo>
                    <a:pt x="792" y="5872"/>
                    <a:pt x="872" y="5851"/>
                    <a:pt x="954" y="5803"/>
                  </a:cubicBezTo>
                  <a:lnTo>
                    <a:pt x="9460" y="920"/>
                  </a:lnTo>
                  <a:cubicBezTo>
                    <a:pt x="9914" y="652"/>
                    <a:pt x="9644" y="0"/>
                    <a:pt x="9205" y="0"/>
                  </a:cubicBezTo>
                  <a:close/>
                </a:path>
              </a:pathLst>
            </a:custGeom>
            <a:solidFill>
              <a:srgbClr val="00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03" name="Google Shape;217;p16">
              <a:extLst>
                <a:ext uri="{FF2B5EF4-FFF2-40B4-BE49-F238E27FC236}">
                  <a16:creationId xmlns:a16="http://schemas.microsoft.com/office/drawing/2014/main" id="{1FC6E0D7-F83C-887A-E694-46E6BDFE8902}"/>
                </a:ext>
              </a:extLst>
            </p:cNvPr>
            <p:cNvSpPr/>
            <p:nvPr/>
          </p:nvSpPr>
          <p:spPr>
            <a:xfrm>
              <a:off x="4529513" y="3230525"/>
              <a:ext cx="140500" cy="240275"/>
            </a:xfrm>
            <a:custGeom>
              <a:avLst/>
              <a:gdLst/>
              <a:ahLst/>
              <a:cxnLst/>
              <a:rect l="l" t="t" r="r" b="b"/>
              <a:pathLst>
                <a:path w="5620" h="9611" extrusionOk="0">
                  <a:moveTo>
                    <a:pt x="655" y="1"/>
                  </a:moveTo>
                  <a:cubicBezTo>
                    <a:pt x="334" y="1"/>
                    <a:pt x="1" y="343"/>
                    <a:pt x="194" y="730"/>
                  </a:cubicBezTo>
                  <a:cubicBezTo>
                    <a:pt x="1643" y="3596"/>
                    <a:pt x="3124" y="6495"/>
                    <a:pt x="4573" y="9362"/>
                  </a:cubicBezTo>
                  <a:cubicBezTo>
                    <a:pt x="4661" y="9538"/>
                    <a:pt x="4803" y="9610"/>
                    <a:pt x="4949" y="9610"/>
                  </a:cubicBezTo>
                  <a:cubicBezTo>
                    <a:pt x="5275" y="9610"/>
                    <a:pt x="5619" y="9249"/>
                    <a:pt x="5424" y="8858"/>
                  </a:cubicBezTo>
                  <a:cubicBezTo>
                    <a:pt x="3974" y="5991"/>
                    <a:pt x="2494" y="3124"/>
                    <a:pt x="1044" y="257"/>
                  </a:cubicBezTo>
                  <a:cubicBezTo>
                    <a:pt x="954" y="76"/>
                    <a:pt x="806" y="1"/>
                    <a:pt x="655" y="1"/>
                  </a:cubicBezTo>
                  <a:close/>
                </a:path>
              </a:pathLst>
            </a:custGeom>
            <a:solidFill>
              <a:srgbClr val="253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04" name="Google Shape;218;p16">
              <a:extLst>
                <a:ext uri="{FF2B5EF4-FFF2-40B4-BE49-F238E27FC236}">
                  <a16:creationId xmlns:a16="http://schemas.microsoft.com/office/drawing/2014/main" id="{8C0643A9-4B14-8CC4-1DDD-291D4778393C}"/>
                </a:ext>
              </a:extLst>
            </p:cNvPr>
            <p:cNvSpPr/>
            <p:nvPr/>
          </p:nvSpPr>
          <p:spPr>
            <a:xfrm>
              <a:off x="4606013" y="3333025"/>
              <a:ext cx="167800" cy="185125"/>
            </a:xfrm>
            <a:custGeom>
              <a:avLst/>
              <a:gdLst/>
              <a:ahLst/>
              <a:cxnLst/>
              <a:rect l="l" t="t" r="r" b="b"/>
              <a:pathLst>
                <a:path w="6712" h="7405" extrusionOk="0">
                  <a:moveTo>
                    <a:pt x="1670" y="1"/>
                  </a:moveTo>
                  <a:lnTo>
                    <a:pt x="1" y="4915"/>
                  </a:lnTo>
                  <a:lnTo>
                    <a:pt x="5230" y="7404"/>
                  </a:lnTo>
                  <a:lnTo>
                    <a:pt x="6711" y="2111"/>
                  </a:lnTo>
                  <a:lnTo>
                    <a:pt x="1670" y="1"/>
                  </a:lnTo>
                  <a:close/>
                </a:path>
              </a:pathLst>
            </a:custGeom>
            <a:solidFill>
              <a:srgbClr val="F3F4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05" name="Google Shape;219;p16">
              <a:extLst>
                <a:ext uri="{FF2B5EF4-FFF2-40B4-BE49-F238E27FC236}">
                  <a16:creationId xmlns:a16="http://schemas.microsoft.com/office/drawing/2014/main" id="{F01581C9-7148-2976-8A74-8CD74F6C0B9C}"/>
                </a:ext>
              </a:extLst>
            </p:cNvPr>
            <p:cNvSpPr/>
            <p:nvPr/>
          </p:nvSpPr>
          <p:spPr>
            <a:xfrm>
              <a:off x="4624138" y="3391300"/>
              <a:ext cx="134700" cy="59100"/>
            </a:xfrm>
            <a:custGeom>
              <a:avLst/>
              <a:gdLst/>
              <a:ahLst/>
              <a:cxnLst/>
              <a:rect l="l" t="t" r="r" b="b"/>
              <a:pathLst>
                <a:path w="5388" h="2364" extrusionOk="0">
                  <a:moveTo>
                    <a:pt x="158" y="1"/>
                  </a:moveTo>
                  <a:lnTo>
                    <a:pt x="0" y="473"/>
                  </a:lnTo>
                  <a:cubicBezTo>
                    <a:pt x="1733" y="1104"/>
                    <a:pt x="3497" y="1734"/>
                    <a:pt x="5262" y="2364"/>
                  </a:cubicBezTo>
                  <a:lnTo>
                    <a:pt x="5388" y="1923"/>
                  </a:lnTo>
                  <a:cubicBezTo>
                    <a:pt x="5325" y="1891"/>
                    <a:pt x="5262" y="1860"/>
                    <a:pt x="5199" y="1828"/>
                  </a:cubicBezTo>
                  <a:cubicBezTo>
                    <a:pt x="3529" y="1230"/>
                    <a:pt x="1828" y="631"/>
                    <a:pt x="158" y="1"/>
                  </a:cubicBez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06" name="Google Shape;220;p16">
              <a:extLst>
                <a:ext uri="{FF2B5EF4-FFF2-40B4-BE49-F238E27FC236}">
                  <a16:creationId xmlns:a16="http://schemas.microsoft.com/office/drawing/2014/main" id="{44966401-A838-A863-B50C-27541D1C8CB2}"/>
                </a:ext>
              </a:extLst>
            </p:cNvPr>
            <p:cNvSpPr/>
            <p:nvPr/>
          </p:nvSpPr>
          <p:spPr>
            <a:xfrm>
              <a:off x="4637513" y="3352725"/>
              <a:ext cx="131575" cy="62250"/>
            </a:xfrm>
            <a:custGeom>
              <a:avLst/>
              <a:gdLst/>
              <a:ahLst/>
              <a:cxnLst/>
              <a:rect l="l" t="t" r="r" b="b"/>
              <a:pathLst>
                <a:path w="5263" h="2490" extrusionOk="0">
                  <a:moveTo>
                    <a:pt x="158" y="0"/>
                  </a:moveTo>
                  <a:lnTo>
                    <a:pt x="1" y="441"/>
                  </a:lnTo>
                  <a:cubicBezTo>
                    <a:pt x="1702" y="1134"/>
                    <a:pt x="3403" y="1827"/>
                    <a:pt x="5136" y="2489"/>
                  </a:cubicBezTo>
                  <a:lnTo>
                    <a:pt x="5262" y="2016"/>
                  </a:lnTo>
                  <a:cubicBezTo>
                    <a:pt x="5105" y="1953"/>
                    <a:pt x="4947" y="1890"/>
                    <a:pt x="4790" y="1827"/>
                  </a:cubicBezTo>
                  <a:cubicBezTo>
                    <a:pt x="3246" y="1229"/>
                    <a:pt x="1702" y="599"/>
                    <a:pt x="158" y="0"/>
                  </a:cubicBez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07" name="Google Shape;221;p16">
              <a:extLst>
                <a:ext uri="{FF2B5EF4-FFF2-40B4-BE49-F238E27FC236}">
                  <a16:creationId xmlns:a16="http://schemas.microsoft.com/office/drawing/2014/main" id="{5FCBEEFF-2811-0F2E-F33F-3F62154307C0}"/>
                </a:ext>
              </a:extLst>
            </p:cNvPr>
            <p:cNvSpPr/>
            <p:nvPr/>
          </p:nvSpPr>
          <p:spPr>
            <a:xfrm>
              <a:off x="4613113" y="3422825"/>
              <a:ext cx="136275" cy="63800"/>
            </a:xfrm>
            <a:custGeom>
              <a:avLst/>
              <a:gdLst/>
              <a:ahLst/>
              <a:cxnLst/>
              <a:rect l="l" t="t" r="r" b="b"/>
              <a:pathLst>
                <a:path w="5451" h="2552" extrusionOk="0">
                  <a:moveTo>
                    <a:pt x="158" y="0"/>
                  </a:moveTo>
                  <a:lnTo>
                    <a:pt x="0" y="473"/>
                  </a:lnTo>
                  <a:cubicBezTo>
                    <a:pt x="1764" y="1166"/>
                    <a:pt x="3529" y="1859"/>
                    <a:pt x="5293" y="2552"/>
                  </a:cubicBezTo>
                  <a:lnTo>
                    <a:pt x="5451" y="2111"/>
                  </a:lnTo>
                  <a:cubicBezTo>
                    <a:pt x="5293" y="2048"/>
                    <a:pt x="5167" y="1985"/>
                    <a:pt x="5041" y="1953"/>
                  </a:cubicBezTo>
                  <a:cubicBezTo>
                    <a:pt x="3403" y="1292"/>
                    <a:pt x="1796" y="630"/>
                    <a:pt x="158" y="0"/>
                  </a:cubicBez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08" name="Google Shape;222;p16">
              <a:extLst>
                <a:ext uri="{FF2B5EF4-FFF2-40B4-BE49-F238E27FC236}">
                  <a16:creationId xmlns:a16="http://schemas.microsoft.com/office/drawing/2014/main" id="{F2018C8E-D231-5114-083C-41B1A86D71AE}"/>
                </a:ext>
              </a:extLst>
            </p:cNvPr>
            <p:cNvSpPr/>
            <p:nvPr/>
          </p:nvSpPr>
          <p:spPr>
            <a:xfrm>
              <a:off x="4687138" y="3344850"/>
              <a:ext cx="267025" cy="413525"/>
            </a:xfrm>
            <a:custGeom>
              <a:avLst/>
              <a:gdLst/>
              <a:ahLst/>
              <a:cxnLst/>
              <a:rect l="l" t="t" r="r" b="b"/>
              <a:pathLst>
                <a:path w="10681" h="16541" extrusionOk="0">
                  <a:moveTo>
                    <a:pt x="2584" y="0"/>
                  </a:moveTo>
                  <a:lnTo>
                    <a:pt x="1" y="8443"/>
                  </a:lnTo>
                  <a:lnTo>
                    <a:pt x="3214" y="9452"/>
                  </a:lnTo>
                  <a:cubicBezTo>
                    <a:pt x="3214" y="9452"/>
                    <a:pt x="1324" y="14996"/>
                    <a:pt x="6144" y="16540"/>
                  </a:cubicBezTo>
                  <a:lnTo>
                    <a:pt x="10681" y="2899"/>
                  </a:lnTo>
                  <a:lnTo>
                    <a:pt x="2584" y="0"/>
                  </a:lnTo>
                  <a:close/>
                </a:path>
              </a:pathLst>
            </a:custGeom>
            <a:solidFill>
              <a:srgbClr val="FFA2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09" name="Google Shape;223;p16">
              <a:extLst>
                <a:ext uri="{FF2B5EF4-FFF2-40B4-BE49-F238E27FC236}">
                  <a16:creationId xmlns:a16="http://schemas.microsoft.com/office/drawing/2014/main" id="{091D4FCA-7F9D-1E94-A01D-66C93AD0957E}"/>
                </a:ext>
              </a:extLst>
            </p:cNvPr>
            <p:cNvSpPr/>
            <p:nvPr/>
          </p:nvSpPr>
          <p:spPr>
            <a:xfrm>
              <a:off x="4776138" y="3411800"/>
              <a:ext cx="71700" cy="72475"/>
            </a:xfrm>
            <a:custGeom>
              <a:avLst/>
              <a:gdLst/>
              <a:ahLst/>
              <a:cxnLst/>
              <a:rect l="l" t="t" r="r" b="b"/>
              <a:pathLst>
                <a:path w="2868" h="2899" extrusionOk="0">
                  <a:moveTo>
                    <a:pt x="1418" y="0"/>
                  </a:moveTo>
                  <a:cubicBezTo>
                    <a:pt x="631" y="0"/>
                    <a:pt x="1" y="662"/>
                    <a:pt x="1" y="1449"/>
                  </a:cubicBezTo>
                  <a:cubicBezTo>
                    <a:pt x="1" y="2237"/>
                    <a:pt x="631" y="2898"/>
                    <a:pt x="1418" y="2898"/>
                  </a:cubicBezTo>
                  <a:cubicBezTo>
                    <a:pt x="2238" y="2898"/>
                    <a:pt x="2868" y="2237"/>
                    <a:pt x="2868" y="1449"/>
                  </a:cubicBezTo>
                  <a:cubicBezTo>
                    <a:pt x="2868" y="662"/>
                    <a:pt x="2238" y="0"/>
                    <a:pt x="1418" y="0"/>
                  </a:cubicBezTo>
                  <a:close/>
                </a:path>
              </a:pathLst>
            </a:custGeom>
            <a:solidFill>
              <a:srgbClr val="FAFF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0" name="Google Shape;224;p16">
              <a:extLst>
                <a:ext uri="{FF2B5EF4-FFF2-40B4-BE49-F238E27FC236}">
                  <a16:creationId xmlns:a16="http://schemas.microsoft.com/office/drawing/2014/main" id="{936C6DD1-B3B4-51B5-B903-A5F25C398F26}"/>
                </a:ext>
              </a:extLst>
            </p:cNvPr>
            <p:cNvSpPr/>
            <p:nvPr/>
          </p:nvSpPr>
          <p:spPr>
            <a:xfrm>
              <a:off x="4756463" y="3630175"/>
              <a:ext cx="113425" cy="128200"/>
            </a:xfrm>
            <a:custGeom>
              <a:avLst/>
              <a:gdLst/>
              <a:ahLst/>
              <a:cxnLst/>
              <a:rect l="l" t="t" r="r" b="b"/>
              <a:pathLst>
                <a:path w="4537" h="5128" extrusionOk="0">
                  <a:moveTo>
                    <a:pt x="618" y="1"/>
                  </a:moveTo>
                  <a:cubicBezTo>
                    <a:pt x="440" y="1"/>
                    <a:pt x="266" y="9"/>
                    <a:pt x="95" y="23"/>
                  </a:cubicBezTo>
                  <a:cubicBezTo>
                    <a:pt x="0" y="1788"/>
                    <a:pt x="441" y="4182"/>
                    <a:pt x="3371" y="5127"/>
                  </a:cubicBezTo>
                  <a:lnTo>
                    <a:pt x="4537" y="1599"/>
                  </a:lnTo>
                  <a:cubicBezTo>
                    <a:pt x="4001" y="1032"/>
                    <a:pt x="3277" y="590"/>
                    <a:pt x="2394" y="275"/>
                  </a:cubicBezTo>
                  <a:cubicBezTo>
                    <a:pt x="1793" y="83"/>
                    <a:pt x="1191" y="1"/>
                    <a:pt x="618" y="1"/>
                  </a:cubicBezTo>
                  <a:close/>
                </a:path>
              </a:pathLst>
            </a:custGeom>
            <a:solidFill>
              <a:srgbClr val="FAFF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1" name="Google Shape;225;p16">
              <a:extLst>
                <a:ext uri="{FF2B5EF4-FFF2-40B4-BE49-F238E27FC236}">
                  <a16:creationId xmlns:a16="http://schemas.microsoft.com/office/drawing/2014/main" id="{6BE648B8-8BBC-BC22-F2A7-32BBDE7F4229}"/>
                </a:ext>
              </a:extLst>
            </p:cNvPr>
            <p:cNvSpPr/>
            <p:nvPr/>
          </p:nvSpPr>
          <p:spPr>
            <a:xfrm>
              <a:off x="4801338" y="3402325"/>
              <a:ext cx="152825" cy="356050"/>
            </a:xfrm>
            <a:custGeom>
              <a:avLst/>
              <a:gdLst/>
              <a:ahLst/>
              <a:cxnLst/>
              <a:rect l="l" t="t" r="r" b="b"/>
              <a:pathLst>
                <a:path w="6113" h="14242" extrusionOk="0">
                  <a:moveTo>
                    <a:pt x="4475" y="1"/>
                  </a:moveTo>
                  <a:lnTo>
                    <a:pt x="1" y="13454"/>
                  </a:lnTo>
                  <a:cubicBezTo>
                    <a:pt x="442" y="13769"/>
                    <a:pt x="946" y="14052"/>
                    <a:pt x="1576" y="14241"/>
                  </a:cubicBezTo>
                  <a:lnTo>
                    <a:pt x="6113" y="600"/>
                  </a:lnTo>
                  <a:lnTo>
                    <a:pt x="4475" y="1"/>
                  </a:lnTo>
                  <a:close/>
                </a:path>
              </a:pathLst>
            </a:custGeom>
            <a:solidFill>
              <a:srgbClr val="F3F4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2" name="Google Shape;226;p16">
              <a:extLst>
                <a:ext uri="{FF2B5EF4-FFF2-40B4-BE49-F238E27FC236}">
                  <a16:creationId xmlns:a16="http://schemas.microsoft.com/office/drawing/2014/main" id="{4EC55668-6F49-19A0-3C3A-04A407CFB279}"/>
                </a:ext>
              </a:extLst>
            </p:cNvPr>
            <p:cNvSpPr/>
            <p:nvPr/>
          </p:nvSpPr>
          <p:spPr>
            <a:xfrm>
              <a:off x="4783863" y="3384325"/>
              <a:ext cx="146375" cy="374725"/>
            </a:xfrm>
            <a:custGeom>
              <a:avLst/>
              <a:gdLst/>
              <a:ahLst/>
              <a:cxnLst/>
              <a:rect l="l" t="t" r="r" b="b"/>
              <a:pathLst>
                <a:path w="5855" h="14989" extrusionOk="0">
                  <a:moveTo>
                    <a:pt x="5263" y="1"/>
                  </a:moveTo>
                  <a:cubicBezTo>
                    <a:pt x="5067" y="1"/>
                    <a:pt x="4871" y="104"/>
                    <a:pt x="4796" y="343"/>
                  </a:cubicBezTo>
                  <a:cubicBezTo>
                    <a:pt x="3220" y="5037"/>
                    <a:pt x="1677" y="9700"/>
                    <a:pt x="133" y="14394"/>
                  </a:cubicBezTo>
                  <a:cubicBezTo>
                    <a:pt x="0" y="14754"/>
                    <a:pt x="289" y="14988"/>
                    <a:pt x="588" y="14988"/>
                  </a:cubicBezTo>
                  <a:cubicBezTo>
                    <a:pt x="787" y="14988"/>
                    <a:pt x="990" y="14885"/>
                    <a:pt x="1078" y="14646"/>
                  </a:cubicBezTo>
                  <a:cubicBezTo>
                    <a:pt x="2622" y="9983"/>
                    <a:pt x="4165" y="5289"/>
                    <a:pt x="5741" y="595"/>
                  </a:cubicBezTo>
                  <a:cubicBezTo>
                    <a:pt x="5854" y="235"/>
                    <a:pt x="5558" y="1"/>
                    <a:pt x="5263" y="1"/>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3" name="Google Shape;227;p16">
              <a:extLst>
                <a:ext uri="{FF2B5EF4-FFF2-40B4-BE49-F238E27FC236}">
                  <a16:creationId xmlns:a16="http://schemas.microsoft.com/office/drawing/2014/main" id="{4D5F5D3D-0423-BDF4-B213-123701D8EDEC}"/>
                </a:ext>
              </a:extLst>
            </p:cNvPr>
            <p:cNvSpPr/>
            <p:nvPr/>
          </p:nvSpPr>
          <p:spPr>
            <a:xfrm>
              <a:off x="4740913" y="3582325"/>
              <a:ext cx="95575" cy="48025"/>
            </a:xfrm>
            <a:custGeom>
              <a:avLst/>
              <a:gdLst/>
              <a:ahLst/>
              <a:cxnLst/>
              <a:rect l="l" t="t" r="r" b="b"/>
              <a:pathLst>
                <a:path w="3823" h="1921" extrusionOk="0">
                  <a:moveTo>
                    <a:pt x="3017" y="1"/>
                  </a:moveTo>
                  <a:cubicBezTo>
                    <a:pt x="2946" y="1"/>
                    <a:pt x="2872" y="15"/>
                    <a:pt x="2796" y="47"/>
                  </a:cubicBezTo>
                  <a:cubicBezTo>
                    <a:pt x="2040" y="362"/>
                    <a:pt x="1284" y="709"/>
                    <a:pt x="496" y="1024"/>
                  </a:cubicBezTo>
                  <a:cubicBezTo>
                    <a:pt x="1" y="1244"/>
                    <a:pt x="323" y="1921"/>
                    <a:pt x="790" y="1921"/>
                  </a:cubicBezTo>
                  <a:cubicBezTo>
                    <a:pt x="858" y="1921"/>
                    <a:pt x="928" y="1906"/>
                    <a:pt x="1000" y="1874"/>
                  </a:cubicBezTo>
                  <a:cubicBezTo>
                    <a:pt x="1756" y="1559"/>
                    <a:pt x="2544" y="1213"/>
                    <a:pt x="3300" y="898"/>
                  </a:cubicBezTo>
                  <a:cubicBezTo>
                    <a:pt x="3823" y="678"/>
                    <a:pt x="3505" y="1"/>
                    <a:pt x="3017" y="1"/>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4" name="Google Shape;228;p16">
              <a:extLst>
                <a:ext uri="{FF2B5EF4-FFF2-40B4-BE49-F238E27FC236}">
                  <a16:creationId xmlns:a16="http://schemas.microsoft.com/office/drawing/2014/main" id="{EB085B3F-6472-62DF-587D-81B190CBA1A7}"/>
                </a:ext>
              </a:extLst>
            </p:cNvPr>
            <p:cNvSpPr/>
            <p:nvPr/>
          </p:nvSpPr>
          <p:spPr>
            <a:xfrm>
              <a:off x="4746038" y="3542850"/>
              <a:ext cx="79250" cy="55300"/>
            </a:xfrm>
            <a:custGeom>
              <a:avLst/>
              <a:gdLst/>
              <a:ahLst/>
              <a:cxnLst/>
              <a:rect l="l" t="t" r="r" b="b"/>
              <a:pathLst>
                <a:path w="3170" h="2212" extrusionOk="0">
                  <a:moveTo>
                    <a:pt x="2498" y="1"/>
                  </a:moveTo>
                  <a:cubicBezTo>
                    <a:pt x="2418" y="1"/>
                    <a:pt x="2332" y="26"/>
                    <a:pt x="2244" y="82"/>
                  </a:cubicBezTo>
                  <a:cubicBezTo>
                    <a:pt x="1646" y="492"/>
                    <a:pt x="1047" y="870"/>
                    <a:pt x="449" y="1280"/>
                  </a:cubicBezTo>
                  <a:cubicBezTo>
                    <a:pt x="1" y="1569"/>
                    <a:pt x="280" y="2212"/>
                    <a:pt x="678" y="2212"/>
                  </a:cubicBezTo>
                  <a:cubicBezTo>
                    <a:pt x="756" y="2212"/>
                    <a:pt x="839" y="2187"/>
                    <a:pt x="921" y="2130"/>
                  </a:cubicBezTo>
                  <a:cubicBezTo>
                    <a:pt x="1520" y="1721"/>
                    <a:pt x="2118" y="1343"/>
                    <a:pt x="2748" y="933"/>
                  </a:cubicBezTo>
                  <a:cubicBezTo>
                    <a:pt x="3170" y="643"/>
                    <a:pt x="2909" y="1"/>
                    <a:pt x="2498" y="1"/>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5" name="Google Shape;229;p16">
              <a:extLst>
                <a:ext uri="{FF2B5EF4-FFF2-40B4-BE49-F238E27FC236}">
                  <a16:creationId xmlns:a16="http://schemas.microsoft.com/office/drawing/2014/main" id="{57BCFE95-145B-844F-28DD-E9305DB073E1}"/>
                </a:ext>
              </a:extLst>
            </p:cNvPr>
            <p:cNvSpPr/>
            <p:nvPr/>
          </p:nvSpPr>
          <p:spPr>
            <a:xfrm>
              <a:off x="4645563" y="3557325"/>
              <a:ext cx="118400" cy="92025"/>
            </a:xfrm>
            <a:custGeom>
              <a:avLst/>
              <a:gdLst/>
              <a:ahLst/>
              <a:cxnLst/>
              <a:rect l="l" t="t" r="r" b="b"/>
              <a:pathLst>
                <a:path w="4736" h="3681" extrusionOk="0">
                  <a:moveTo>
                    <a:pt x="1778" y="980"/>
                  </a:moveTo>
                  <a:cubicBezTo>
                    <a:pt x="2291" y="980"/>
                    <a:pt x="2991" y="1237"/>
                    <a:pt x="3516" y="1438"/>
                  </a:cubicBezTo>
                  <a:lnTo>
                    <a:pt x="3516" y="1438"/>
                  </a:lnTo>
                  <a:cubicBezTo>
                    <a:pt x="3321" y="1745"/>
                    <a:pt x="3095" y="2030"/>
                    <a:pt x="2829" y="2276"/>
                  </a:cubicBezTo>
                  <a:cubicBezTo>
                    <a:pt x="2571" y="2534"/>
                    <a:pt x="2269" y="2657"/>
                    <a:pt x="1990" y="2657"/>
                  </a:cubicBezTo>
                  <a:cubicBezTo>
                    <a:pt x="1520" y="2657"/>
                    <a:pt x="1116" y="2310"/>
                    <a:pt x="1097" y="1677"/>
                  </a:cubicBezTo>
                  <a:cubicBezTo>
                    <a:pt x="1062" y="1154"/>
                    <a:pt x="1357" y="980"/>
                    <a:pt x="1778" y="980"/>
                  </a:cubicBezTo>
                  <a:close/>
                  <a:moveTo>
                    <a:pt x="1715" y="1"/>
                  </a:moveTo>
                  <a:cubicBezTo>
                    <a:pt x="649" y="1"/>
                    <a:pt x="0" y="851"/>
                    <a:pt x="120" y="1929"/>
                  </a:cubicBezTo>
                  <a:cubicBezTo>
                    <a:pt x="247" y="2917"/>
                    <a:pt x="1065" y="3680"/>
                    <a:pt x="2003" y="3680"/>
                  </a:cubicBezTo>
                  <a:cubicBezTo>
                    <a:pt x="2232" y="3680"/>
                    <a:pt x="2468" y="3635"/>
                    <a:pt x="2703" y="3536"/>
                  </a:cubicBezTo>
                  <a:cubicBezTo>
                    <a:pt x="3585" y="3158"/>
                    <a:pt x="4247" y="2276"/>
                    <a:pt x="4657" y="1425"/>
                  </a:cubicBezTo>
                  <a:cubicBezTo>
                    <a:pt x="4736" y="1267"/>
                    <a:pt x="4727" y="1113"/>
                    <a:pt x="4666" y="986"/>
                  </a:cubicBezTo>
                  <a:lnTo>
                    <a:pt x="4666" y="986"/>
                  </a:lnTo>
                  <a:cubicBezTo>
                    <a:pt x="4618" y="862"/>
                    <a:pt x="4517" y="756"/>
                    <a:pt x="4349" y="703"/>
                  </a:cubicBezTo>
                  <a:lnTo>
                    <a:pt x="4349" y="703"/>
                  </a:lnTo>
                  <a:cubicBezTo>
                    <a:pt x="4348" y="702"/>
                    <a:pt x="4347" y="702"/>
                    <a:pt x="4345" y="701"/>
                  </a:cubicBezTo>
                  <a:lnTo>
                    <a:pt x="4345" y="701"/>
                  </a:lnTo>
                  <a:cubicBezTo>
                    <a:pt x="4357" y="704"/>
                    <a:pt x="4365" y="706"/>
                    <a:pt x="4368" y="706"/>
                  </a:cubicBezTo>
                  <a:cubicBezTo>
                    <a:pt x="4401" y="706"/>
                    <a:pt x="4146" y="606"/>
                    <a:pt x="4090" y="606"/>
                  </a:cubicBezTo>
                  <a:cubicBezTo>
                    <a:pt x="3901" y="512"/>
                    <a:pt x="3711" y="449"/>
                    <a:pt x="3491" y="354"/>
                  </a:cubicBezTo>
                  <a:cubicBezTo>
                    <a:pt x="2987" y="165"/>
                    <a:pt x="2451" y="39"/>
                    <a:pt x="1884" y="7"/>
                  </a:cubicBezTo>
                  <a:cubicBezTo>
                    <a:pt x="1827" y="3"/>
                    <a:pt x="1770" y="1"/>
                    <a:pt x="1715" y="1"/>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6" name="Google Shape;230;p16">
              <a:extLst>
                <a:ext uri="{FF2B5EF4-FFF2-40B4-BE49-F238E27FC236}">
                  <a16:creationId xmlns:a16="http://schemas.microsoft.com/office/drawing/2014/main" id="{70C761E7-B0EB-7535-BEA7-57F7427C62E9}"/>
                </a:ext>
              </a:extLst>
            </p:cNvPr>
            <p:cNvSpPr/>
            <p:nvPr/>
          </p:nvSpPr>
          <p:spPr>
            <a:xfrm>
              <a:off x="4705938" y="3574925"/>
              <a:ext cx="85975" cy="115375"/>
            </a:xfrm>
            <a:custGeom>
              <a:avLst/>
              <a:gdLst/>
              <a:ahLst/>
              <a:cxnLst/>
              <a:rect l="l" t="t" r="r" b="b"/>
              <a:pathLst>
                <a:path w="3439" h="4615" extrusionOk="0">
                  <a:moveTo>
                    <a:pt x="1823" y="0"/>
                  </a:moveTo>
                  <a:cubicBezTo>
                    <a:pt x="1619" y="0"/>
                    <a:pt x="1408" y="119"/>
                    <a:pt x="1328" y="343"/>
                  </a:cubicBezTo>
                  <a:cubicBezTo>
                    <a:pt x="1139" y="910"/>
                    <a:pt x="981" y="1446"/>
                    <a:pt x="792" y="2013"/>
                  </a:cubicBezTo>
                  <a:cubicBezTo>
                    <a:pt x="635" y="2454"/>
                    <a:pt x="509" y="2864"/>
                    <a:pt x="351" y="3305"/>
                  </a:cubicBezTo>
                  <a:cubicBezTo>
                    <a:pt x="320" y="3431"/>
                    <a:pt x="257" y="3588"/>
                    <a:pt x="194" y="3746"/>
                  </a:cubicBezTo>
                  <a:cubicBezTo>
                    <a:pt x="194" y="3792"/>
                    <a:pt x="126" y="3941"/>
                    <a:pt x="140" y="3941"/>
                  </a:cubicBezTo>
                  <a:cubicBezTo>
                    <a:pt x="145" y="3941"/>
                    <a:pt x="161" y="3922"/>
                    <a:pt x="194" y="3872"/>
                  </a:cubicBezTo>
                  <a:lnTo>
                    <a:pt x="194" y="3872"/>
                  </a:lnTo>
                  <a:cubicBezTo>
                    <a:pt x="1" y="4258"/>
                    <a:pt x="333" y="4614"/>
                    <a:pt x="644" y="4614"/>
                  </a:cubicBezTo>
                  <a:cubicBezTo>
                    <a:pt x="791" y="4614"/>
                    <a:pt x="932" y="4536"/>
                    <a:pt x="1013" y="4344"/>
                  </a:cubicBezTo>
                  <a:cubicBezTo>
                    <a:pt x="1340" y="3671"/>
                    <a:pt x="1573" y="2945"/>
                    <a:pt x="1791" y="2210"/>
                  </a:cubicBezTo>
                  <a:lnTo>
                    <a:pt x="1791" y="2210"/>
                  </a:lnTo>
                  <a:cubicBezTo>
                    <a:pt x="1987" y="2883"/>
                    <a:pt x="2188" y="3551"/>
                    <a:pt x="2399" y="4218"/>
                  </a:cubicBezTo>
                  <a:cubicBezTo>
                    <a:pt x="2462" y="4457"/>
                    <a:pt x="2650" y="4560"/>
                    <a:pt x="2844" y="4560"/>
                  </a:cubicBezTo>
                  <a:cubicBezTo>
                    <a:pt x="3135" y="4560"/>
                    <a:pt x="3439" y="4326"/>
                    <a:pt x="3344" y="3966"/>
                  </a:cubicBezTo>
                  <a:cubicBezTo>
                    <a:pt x="2998" y="2737"/>
                    <a:pt x="2620" y="1540"/>
                    <a:pt x="2273" y="343"/>
                  </a:cubicBezTo>
                  <a:cubicBezTo>
                    <a:pt x="2211" y="111"/>
                    <a:pt x="2020" y="0"/>
                    <a:pt x="1823" y="0"/>
                  </a:cubicBezTo>
                  <a:close/>
                </a:path>
              </a:pathLst>
            </a:custGeom>
            <a:solidFill>
              <a:srgbClr val="5E6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7" name="Google Shape;231;p16">
              <a:extLst>
                <a:ext uri="{FF2B5EF4-FFF2-40B4-BE49-F238E27FC236}">
                  <a16:creationId xmlns:a16="http://schemas.microsoft.com/office/drawing/2014/main" id="{D51F99E4-B8A2-D665-A583-C28FC212E452}"/>
                </a:ext>
              </a:extLst>
            </p:cNvPr>
            <p:cNvSpPr/>
            <p:nvPr/>
          </p:nvSpPr>
          <p:spPr>
            <a:xfrm>
              <a:off x="4150163" y="3081300"/>
              <a:ext cx="530700" cy="417150"/>
            </a:xfrm>
            <a:custGeom>
              <a:avLst/>
              <a:gdLst/>
              <a:ahLst/>
              <a:cxnLst/>
              <a:rect l="l" t="t" r="r" b="b"/>
              <a:pathLst>
                <a:path w="21228" h="16686" extrusionOk="0">
                  <a:moveTo>
                    <a:pt x="4965" y="1"/>
                  </a:moveTo>
                  <a:cubicBezTo>
                    <a:pt x="2350" y="1"/>
                    <a:pt x="1" y="1742"/>
                    <a:pt x="214" y="5281"/>
                  </a:cubicBezTo>
                  <a:cubicBezTo>
                    <a:pt x="466" y="10353"/>
                    <a:pt x="17762" y="16686"/>
                    <a:pt x="17762" y="16686"/>
                  </a:cubicBezTo>
                  <a:lnTo>
                    <a:pt x="21228" y="8494"/>
                  </a:lnTo>
                  <a:cubicBezTo>
                    <a:pt x="21228" y="8494"/>
                    <a:pt x="9539" y="933"/>
                    <a:pt x="6420" y="177"/>
                  </a:cubicBezTo>
                  <a:cubicBezTo>
                    <a:pt x="5936" y="60"/>
                    <a:pt x="5446" y="1"/>
                    <a:pt x="4965" y="1"/>
                  </a:cubicBez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8" name="Google Shape;232;p16">
              <a:extLst>
                <a:ext uri="{FF2B5EF4-FFF2-40B4-BE49-F238E27FC236}">
                  <a16:creationId xmlns:a16="http://schemas.microsoft.com/office/drawing/2014/main" id="{B9A5F27D-00DE-277A-D486-5E441FA03BF5}"/>
                </a:ext>
              </a:extLst>
            </p:cNvPr>
            <p:cNvSpPr/>
            <p:nvPr/>
          </p:nvSpPr>
          <p:spPr>
            <a:xfrm>
              <a:off x="4457613" y="3154875"/>
              <a:ext cx="243725" cy="355875"/>
            </a:xfrm>
            <a:custGeom>
              <a:avLst/>
              <a:gdLst/>
              <a:ahLst/>
              <a:cxnLst/>
              <a:rect l="l" t="t" r="r" b="b"/>
              <a:pathLst>
                <a:path w="9749" h="14235" extrusionOk="0">
                  <a:moveTo>
                    <a:pt x="5430" y="13206"/>
                  </a:moveTo>
                  <a:cubicBezTo>
                    <a:pt x="5431" y="13206"/>
                    <a:pt x="5432" y="13206"/>
                    <a:pt x="5433" y="13207"/>
                  </a:cubicBezTo>
                  <a:cubicBezTo>
                    <a:pt x="5432" y="13207"/>
                    <a:pt x="5431" y="13206"/>
                    <a:pt x="5430" y="13206"/>
                  </a:cubicBezTo>
                  <a:close/>
                  <a:moveTo>
                    <a:pt x="720" y="1"/>
                  </a:moveTo>
                  <a:cubicBezTo>
                    <a:pt x="294" y="1"/>
                    <a:pt x="1" y="653"/>
                    <a:pt x="455" y="920"/>
                  </a:cubicBezTo>
                  <a:cubicBezTo>
                    <a:pt x="3162" y="2484"/>
                    <a:pt x="5869" y="4048"/>
                    <a:pt x="8576" y="5585"/>
                  </a:cubicBezTo>
                  <a:lnTo>
                    <a:pt x="8576" y="5585"/>
                  </a:lnTo>
                  <a:cubicBezTo>
                    <a:pt x="7696" y="7576"/>
                    <a:pt x="6814" y="9543"/>
                    <a:pt x="5905" y="11537"/>
                  </a:cubicBezTo>
                  <a:cubicBezTo>
                    <a:pt x="5685" y="12041"/>
                    <a:pt x="5464" y="12545"/>
                    <a:pt x="5244" y="13018"/>
                  </a:cubicBezTo>
                  <a:cubicBezTo>
                    <a:pt x="5229" y="13052"/>
                    <a:pt x="5217" y="13084"/>
                    <a:pt x="5205" y="13113"/>
                  </a:cubicBezTo>
                  <a:lnTo>
                    <a:pt x="5205" y="13113"/>
                  </a:lnTo>
                  <a:cubicBezTo>
                    <a:pt x="4143" y="12675"/>
                    <a:pt x="3057" y="12262"/>
                    <a:pt x="1999" y="11821"/>
                  </a:cubicBezTo>
                  <a:cubicBezTo>
                    <a:pt x="1937" y="11798"/>
                    <a:pt x="1879" y="11788"/>
                    <a:pt x="1825" y="11788"/>
                  </a:cubicBezTo>
                  <a:cubicBezTo>
                    <a:pt x="1357" y="11788"/>
                    <a:pt x="1210" y="12568"/>
                    <a:pt x="1747" y="12766"/>
                  </a:cubicBezTo>
                  <a:cubicBezTo>
                    <a:pt x="2944" y="13239"/>
                    <a:pt x="4141" y="13743"/>
                    <a:pt x="5338" y="14215"/>
                  </a:cubicBezTo>
                  <a:cubicBezTo>
                    <a:pt x="5378" y="14228"/>
                    <a:pt x="5421" y="14235"/>
                    <a:pt x="5466" y="14235"/>
                  </a:cubicBezTo>
                  <a:cubicBezTo>
                    <a:pt x="5637" y="14235"/>
                    <a:pt x="5830" y="14144"/>
                    <a:pt x="5905" y="13995"/>
                  </a:cubicBezTo>
                  <a:cubicBezTo>
                    <a:pt x="7134" y="11191"/>
                    <a:pt x="8394" y="8418"/>
                    <a:pt x="9623" y="5646"/>
                  </a:cubicBezTo>
                  <a:cubicBezTo>
                    <a:pt x="9749" y="5394"/>
                    <a:pt x="9717" y="5110"/>
                    <a:pt x="9465" y="4953"/>
                  </a:cubicBezTo>
                  <a:cubicBezTo>
                    <a:pt x="6630" y="3346"/>
                    <a:pt x="3794" y="1708"/>
                    <a:pt x="959" y="69"/>
                  </a:cubicBezTo>
                  <a:cubicBezTo>
                    <a:pt x="877" y="22"/>
                    <a:pt x="797" y="1"/>
                    <a:pt x="720" y="1"/>
                  </a:cubicBezTo>
                  <a:close/>
                </a:path>
              </a:pathLst>
            </a:custGeom>
            <a:solidFill>
              <a:srgbClr val="00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9" name="Google Shape;233;p16">
              <a:extLst>
                <a:ext uri="{FF2B5EF4-FFF2-40B4-BE49-F238E27FC236}">
                  <a16:creationId xmlns:a16="http://schemas.microsoft.com/office/drawing/2014/main" id="{FD02FEFD-A88C-4A43-5969-FAE529C5BC0A}"/>
                </a:ext>
              </a:extLst>
            </p:cNvPr>
            <p:cNvSpPr/>
            <p:nvPr/>
          </p:nvSpPr>
          <p:spPr>
            <a:xfrm>
              <a:off x="4488488" y="3234650"/>
              <a:ext cx="140550" cy="240075"/>
            </a:xfrm>
            <a:custGeom>
              <a:avLst/>
              <a:gdLst/>
              <a:ahLst/>
              <a:cxnLst/>
              <a:rect l="l" t="t" r="r" b="b"/>
              <a:pathLst>
                <a:path w="5622" h="9603" extrusionOk="0">
                  <a:moveTo>
                    <a:pt x="4952" y="1"/>
                  </a:moveTo>
                  <a:cubicBezTo>
                    <a:pt x="4806" y="1"/>
                    <a:pt x="4664" y="74"/>
                    <a:pt x="4576" y="249"/>
                  </a:cubicBezTo>
                  <a:cubicBezTo>
                    <a:pt x="3126" y="3116"/>
                    <a:pt x="1677" y="5983"/>
                    <a:pt x="196" y="8850"/>
                  </a:cubicBezTo>
                  <a:cubicBezTo>
                    <a:pt x="1" y="9242"/>
                    <a:pt x="345" y="9603"/>
                    <a:pt x="671" y="9603"/>
                  </a:cubicBezTo>
                  <a:cubicBezTo>
                    <a:pt x="817" y="9603"/>
                    <a:pt x="959" y="9530"/>
                    <a:pt x="1047" y="9354"/>
                  </a:cubicBezTo>
                  <a:cubicBezTo>
                    <a:pt x="2528" y="6487"/>
                    <a:pt x="3977" y="3621"/>
                    <a:pt x="5426" y="754"/>
                  </a:cubicBezTo>
                  <a:cubicBezTo>
                    <a:pt x="5622" y="362"/>
                    <a:pt x="5277" y="1"/>
                    <a:pt x="4952" y="1"/>
                  </a:cubicBezTo>
                  <a:close/>
                </a:path>
              </a:pathLst>
            </a:custGeom>
            <a:solidFill>
              <a:srgbClr val="00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20" name="Google Shape;234;p16">
              <a:extLst>
                <a:ext uri="{FF2B5EF4-FFF2-40B4-BE49-F238E27FC236}">
                  <a16:creationId xmlns:a16="http://schemas.microsoft.com/office/drawing/2014/main" id="{577AD72C-BFE5-7589-EA5C-C49C9297E91A}"/>
                </a:ext>
              </a:extLst>
            </p:cNvPr>
            <p:cNvSpPr/>
            <p:nvPr/>
          </p:nvSpPr>
          <p:spPr>
            <a:xfrm rot="1761896" flipH="1">
              <a:off x="3550006" y="2191251"/>
              <a:ext cx="232360" cy="292432"/>
            </a:xfrm>
            <a:custGeom>
              <a:avLst/>
              <a:gdLst/>
              <a:ahLst/>
              <a:cxnLst/>
              <a:rect l="l" t="t" r="r" b="b"/>
              <a:pathLst>
                <a:path w="9295" h="11698" extrusionOk="0">
                  <a:moveTo>
                    <a:pt x="3018" y="0"/>
                  </a:moveTo>
                  <a:cubicBezTo>
                    <a:pt x="2609" y="0"/>
                    <a:pt x="2175" y="224"/>
                    <a:pt x="1733" y="797"/>
                  </a:cubicBezTo>
                  <a:cubicBezTo>
                    <a:pt x="1544" y="1049"/>
                    <a:pt x="1135" y="1994"/>
                    <a:pt x="1891" y="2340"/>
                  </a:cubicBezTo>
                  <a:cubicBezTo>
                    <a:pt x="1999" y="2390"/>
                    <a:pt x="2096" y="2410"/>
                    <a:pt x="2184" y="2410"/>
                  </a:cubicBezTo>
                  <a:cubicBezTo>
                    <a:pt x="2534" y="2410"/>
                    <a:pt x="2752" y="2093"/>
                    <a:pt x="3092" y="2093"/>
                  </a:cubicBezTo>
                  <a:cubicBezTo>
                    <a:pt x="3261" y="2093"/>
                    <a:pt x="3459" y="2171"/>
                    <a:pt x="3718" y="2403"/>
                  </a:cubicBezTo>
                  <a:cubicBezTo>
                    <a:pt x="4565" y="3166"/>
                    <a:pt x="4122" y="4080"/>
                    <a:pt x="3476" y="4080"/>
                  </a:cubicBezTo>
                  <a:cubicBezTo>
                    <a:pt x="3402" y="4080"/>
                    <a:pt x="3324" y="4068"/>
                    <a:pt x="3246" y="4042"/>
                  </a:cubicBezTo>
                  <a:cubicBezTo>
                    <a:pt x="2614" y="3831"/>
                    <a:pt x="2070" y="2697"/>
                    <a:pt x="1467" y="2697"/>
                  </a:cubicBezTo>
                  <a:cubicBezTo>
                    <a:pt x="1349" y="2697"/>
                    <a:pt x="1228" y="2741"/>
                    <a:pt x="1103" y="2845"/>
                  </a:cubicBezTo>
                  <a:cubicBezTo>
                    <a:pt x="1" y="3790"/>
                    <a:pt x="946" y="5113"/>
                    <a:pt x="3214" y="5333"/>
                  </a:cubicBezTo>
                  <a:cubicBezTo>
                    <a:pt x="4600" y="5459"/>
                    <a:pt x="3813" y="8452"/>
                    <a:pt x="1072" y="9902"/>
                  </a:cubicBezTo>
                  <a:lnTo>
                    <a:pt x="2458" y="11697"/>
                  </a:lnTo>
                  <a:cubicBezTo>
                    <a:pt x="6207" y="8830"/>
                    <a:pt x="5766" y="5176"/>
                    <a:pt x="5766" y="5176"/>
                  </a:cubicBezTo>
                  <a:cubicBezTo>
                    <a:pt x="5766" y="5176"/>
                    <a:pt x="9295" y="3947"/>
                    <a:pt x="8854" y="2530"/>
                  </a:cubicBezTo>
                  <a:cubicBezTo>
                    <a:pt x="8772" y="2252"/>
                    <a:pt x="8620" y="2141"/>
                    <a:pt x="8431" y="2141"/>
                  </a:cubicBezTo>
                  <a:cubicBezTo>
                    <a:pt x="7673" y="2141"/>
                    <a:pt x="6302" y="3916"/>
                    <a:pt x="6302" y="3916"/>
                  </a:cubicBezTo>
                  <a:cubicBezTo>
                    <a:pt x="6302" y="3916"/>
                    <a:pt x="8286" y="1049"/>
                    <a:pt x="7152" y="482"/>
                  </a:cubicBezTo>
                  <a:cubicBezTo>
                    <a:pt x="7056" y="436"/>
                    <a:pt x="6966" y="416"/>
                    <a:pt x="6880" y="416"/>
                  </a:cubicBezTo>
                  <a:cubicBezTo>
                    <a:pt x="5952" y="416"/>
                    <a:pt x="5609" y="2845"/>
                    <a:pt x="5609" y="2845"/>
                  </a:cubicBezTo>
                  <a:cubicBezTo>
                    <a:pt x="5609" y="2845"/>
                    <a:pt x="4475" y="0"/>
                    <a:pt x="3018" y="0"/>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21" name="Google Shape;235;p16">
              <a:extLst>
                <a:ext uri="{FF2B5EF4-FFF2-40B4-BE49-F238E27FC236}">
                  <a16:creationId xmlns:a16="http://schemas.microsoft.com/office/drawing/2014/main" id="{00A372A6-7897-F30F-3792-7D7D0ADB998A}"/>
                </a:ext>
              </a:extLst>
            </p:cNvPr>
            <p:cNvSpPr/>
            <p:nvPr/>
          </p:nvSpPr>
          <p:spPr>
            <a:xfrm rot="1761896" flipH="1">
              <a:off x="3582885" y="2441893"/>
              <a:ext cx="412724" cy="163565"/>
            </a:xfrm>
            <a:custGeom>
              <a:avLst/>
              <a:gdLst/>
              <a:ahLst/>
              <a:cxnLst/>
              <a:rect l="l" t="t" r="r" b="b"/>
              <a:pathLst>
                <a:path w="16510" h="6543" extrusionOk="0">
                  <a:moveTo>
                    <a:pt x="13800" y="0"/>
                  </a:moveTo>
                  <a:cubicBezTo>
                    <a:pt x="13800" y="0"/>
                    <a:pt x="10986" y="3234"/>
                    <a:pt x="3567" y="3234"/>
                  </a:cubicBezTo>
                  <a:cubicBezTo>
                    <a:pt x="2604" y="3234"/>
                    <a:pt x="1564" y="3179"/>
                    <a:pt x="442" y="3056"/>
                  </a:cubicBezTo>
                  <a:lnTo>
                    <a:pt x="1" y="5514"/>
                  </a:lnTo>
                  <a:cubicBezTo>
                    <a:pt x="1" y="5514"/>
                    <a:pt x="2146" y="6542"/>
                    <a:pt x="6015" y="6542"/>
                  </a:cubicBezTo>
                  <a:cubicBezTo>
                    <a:pt x="7811" y="6542"/>
                    <a:pt x="9979" y="6321"/>
                    <a:pt x="12477" y="5671"/>
                  </a:cubicBezTo>
                  <a:cubicBezTo>
                    <a:pt x="12477" y="5671"/>
                    <a:pt x="14777" y="5104"/>
                    <a:pt x="16509" y="3844"/>
                  </a:cubicBezTo>
                  <a:lnTo>
                    <a:pt x="13800" y="0"/>
                  </a:lnTo>
                  <a:close/>
                </a:path>
              </a:pathLst>
            </a:custGeom>
            <a:solidFill>
              <a:srgbClr val="A0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22" name="Google Shape;236;p16">
              <a:extLst>
                <a:ext uri="{FF2B5EF4-FFF2-40B4-BE49-F238E27FC236}">
                  <a16:creationId xmlns:a16="http://schemas.microsoft.com/office/drawing/2014/main" id="{05A11BCA-BDD8-4DBA-72AE-41D6EDC12B30}"/>
                </a:ext>
              </a:extLst>
            </p:cNvPr>
            <p:cNvSpPr/>
            <p:nvPr/>
          </p:nvSpPr>
          <p:spPr>
            <a:xfrm>
              <a:off x="3692363" y="2588525"/>
              <a:ext cx="384600" cy="647325"/>
            </a:xfrm>
            <a:custGeom>
              <a:avLst/>
              <a:gdLst/>
              <a:ahLst/>
              <a:cxnLst/>
              <a:rect l="l" t="t" r="r" b="b"/>
              <a:pathLst>
                <a:path w="15384" h="25893" extrusionOk="0">
                  <a:moveTo>
                    <a:pt x="12996" y="1"/>
                  </a:moveTo>
                  <a:cubicBezTo>
                    <a:pt x="12877" y="1"/>
                    <a:pt x="12757" y="3"/>
                    <a:pt x="12634" y="8"/>
                  </a:cubicBezTo>
                  <a:cubicBezTo>
                    <a:pt x="11154" y="103"/>
                    <a:pt x="9578" y="575"/>
                    <a:pt x="6018" y="2686"/>
                  </a:cubicBezTo>
                  <a:cubicBezTo>
                    <a:pt x="2427" y="4766"/>
                    <a:pt x="663" y="11256"/>
                    <a:pt x="663" y="11256"/>
                  </a:cubicBezTo>
                  <a:cubicBezTo>
                    <a:pt x="284" y="12768"/>
                    <a:pt x="1" y="13272"/>
                    <a:pt x="1104" y="18502"/>
                  </a:cubicBezTo>
                  <a:cubicBezTo>
                    <a:pt x="2153" y="23510"/>
                    <a:pt x="8456" y="25892"/>
                    <a:pt x="10228" y="25892"/>
                  </a:cubicBezTo>
                  <a:cubicBezTo>
                    <a:pt x="10318" y="25892"/>
                    <a:pt x="10395" y="25886"/>
                    <a:pt x="10461" y="25874"/>
                  </a:cubicBezTo>
                  <a:cubicBezTo>
                    <a:pt x="11847" y="25590"/>
                    <a:pt x="10398" y="21652"/>
                    <a:pt x="8413" y="17840"/>
                  </a:cubicBezTo>
                  <a:cubicBezTo>
                    <a:pt x="6428" y="13997"/>
                    <a:pt x="8255" y="8924"/>
                    <a:pt x="9200" y="5963"/>
                  </a:cubicBezTo>
                  <a:cubicBezTo>
                    <a:pt x="10114" y="2970"/>
                    <a:pt x="14871" y="1836"/>
                    <a:pt x="15123" y="1048"/>
                  </a:cubicBezTo>
                  <a:cubicBezTo>
                    <a:pt x="15383" y="325"/>
                    <a:pt x="14317" y="1"/>
                    <a:pt x="12996" y="1"/>
                  </a:cubicBezTo>
                  <a:close/>
                </a:path>
              </a:pathLst>
            </a:custGeom>
            <a:solidFill>
              <a:srgbClr val="FFE5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23" name="Google Shape;237;p16">
              <a:extLst>
                <a:ext uri="{FF2B5EF4-FFF2-40B4-BE49-F238E27FC236}">
                  <a16:creationId xmlns:a16="http://schemas.microsoft.com/office/drawing/2014/main" id="{408D0BD2-BE97-C56E-3C73-FE81BE5A386B}"/>
                </a:ext>
              </a:extLst>
            </p:cNvPr>
            <p:cNvSpPr/>
            <p:nvPr/>
          </p:nvSpPr>
          <p:spPr>
            <a:xfrm>
              <a:off x="3666438" y="2574800"/>
              <a:ext cx="535150" cy="725200"/>
            </a:xfrm>
            <a:custGeom>
              <a:avLst/>
              <a:gdLst/>
              <a:ahLst/>
              <a:cxnLst/>
              <a:rect l="l" t="t" r="r" b="b"/>
              <a:pathLst>
                <a:path w="21406" h="29008" extrusionOk="0">
                  <a:moveTo>
                    <a:pt x="14760" y="0"/>
                  </a:moveTo>
                  <a:cubicBezTo>
                    <a:pt x="6105" y="0"/>
                    <a:pt x="1" y="8265"/>
                    <a:pt x="1132" y="16782"/>
                  </a:cubicBezTo>
                  <a:cubicBezTo>
                    <a:pt x="2048" y="23964"/>
                    <a:pt x="8144" y="29007"/>
                    <a:pt x="14781" y="29007"/>
                  </a:cubicBezTo>
                  <a:cubicBezTo>
                    <a:pt x="16820" y="29007"/>
                    <a:pt x="18911" y="28531"/>
                    <a:pt x="20918" y="27494"/>
                  </a:cubicBezTo>
                  <a:cubicBezTo>
                    <a:pt x="21405" y="27250"/>
                    <a:pt x="21100" y="26586"/>
                    <a:pt x="20645" y="26586"/>
                  </a:cubicBezTo>
                  <a:cubicBezTo>
                    <a:pt x="20571" y="26586"/>
                    <a:pt x="20493" y="26604"/>
                    <a:pt x="20413" y="26643"/>
                  </a:cubicBezTo>
                  <a:cubicBezTo>
                    <a:pt x="18525" y="27624"/>
                    <a:pt x="16599" y="28070"/>
                    <a:pt x="14737" y="28070"/>
                  </a:cubicBezTo>
                  <a:cubicBezTo>
                    <a:pt x="8461" y="28070"/>
                    <a:pt x="2921" y="23002"/>
                    <a:pt x="2046" y="16247"/>
                  </a:cubicBezTo>
                  <a:cubicBezTo>
                    <a:pt x="1007" y="8348"/>
                    <a:pt x="7020" y="1010"/>
                    <a:pt x="14837" y="1010"/>
                  </a:cubicBezTo>
                  <a:cubicBezTo>
                    <a:pt x="15314" y="1010"/>
                    <a:pt x="15797" y="1037"/>
                    <a:pt x="16286" y="1093"/>
                  </a:cubicBezTo>
                  <a:cubicBezTo>
                    <a:pt x="16305" y="1095"/>
                    <a:pt x="16324" y="1096"/>
                    <a:pt x="16342" y="1096"/>
                  </a:cubicBezTo>
                  <a:cubicBezTo>
                    <a:pt x="16916" y="1096"/>
                    <a:pt x="16897" y="146"/>
                    <a:pt x="16286" y="85"/>
                  </a:cubicBezTo>
                  <a:cubicBezTo>
                    <a:pt x="15770" y="28"/>
                    <a:pt x="15260" y="0"/>
                    <a:pt x="14760" y="0"/>
                  </a:cubicBezTo>
                  <a:close/>
                </a:path>
              </a:pathLst>
            </a:custGeom>
            <a:solidFill>
              <a:srgbClr val="F39E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24" name="Google Shape;238;p16">
              <a:extLst>
                <a:ext uri="{FF2B5EF4-FFF2-40B4-BE49-F238E27FC236}">
                  <a16:creationId xmlns:a16="http://schemas.microsoft.com/office/drawing/2014/main" id="{07EEE8C5-CECC-3978-DC46-DEC7F7CA63A7}"/>
                </a:ext>
              </a:extLst>
            </p:cNvPr>
            <p:cNvSpPr/>
            <p:nvPr/>
          </p:nvSpPr>
          <p:spPr>
            <a:xfrm>
              <a:off x="3719938" y="2862350"/>
              <a:ext cx="176600" cy="333650"/>
            </a:xfrm>
            <a:custGeom>
              <a:avLst/>
              <a:gdLst/>
              <a:ahLst/>
              <a:cxnLst/>
              <a:rect l="l" t="t" r="r" b="b"/>
              <a:pathLst>
                <a:path w="7064" h="13346" extrusionOk="0">
                  <a:moveTo>
                    <a:pt x="1374" y="1"/>
                  </a:moveTo>
                  <a:cubicBezTo>
                    <a:pt x="1181" y="1"/>
                    <a:pt x="997" y="111"/>
                    <a:pt x="946" y="366"/>
                  </a:cubicBezTo>
                  <a:cubicBezTo>
                    <a:pt x="1" y="5406"/>
                    <a:pt x="1828" y="10384"/>
                    <a:pt x="6144" y="13251"/>
                  </a:cubicBezTo>
                  <a:cubicBezTo>
                    <a:pt x="6238" y="13317"/>
                    <a:pt x="6330" y="13346"/>
                    <a:pt x="6415" y="13346"/>
                  </a:cubicBezTo>
                  <a:cubicBezTo>
                    <a:pt x="6815" y="13346"/>
                    <a:pt x="7064" y="12712"/>
                    <a:pt x="6648" y="12401"/>
                  </a:cubicBezTo>
                  <a:cubicBezTo>
                    <a:pt x="2710" y="9786"/>
                    <a:pt x="1040" y="5186"/>
                    <a:pt x="1891" y="618"/>
                  </a:cubicBezTo>
                  <a:cubicBezTo>
                    <a:pt x="1966" y="242"/>
                    <a:pt x="1660" y="1"/>
                    <a:pt x="13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25" name="Google Shape;239;p16">
              <a:extLst>
                <a:ext uri="{FF2B5EF4-FFF2-40B4-BE49-F238E27FC236}">
                  <a16:creationId xmlns:a16="http://schemas.microsoft.com/office/drawing/2014/main" id="{A4B93F64-B080-1FC3-A65D-61E630E781DA}"/>
                </a:ext>
              </a:extLst>
            </p:cNvPr>
            <p:cNvSpPr/>
            <p:nvPr/>
          </p:nvSpPr>
          <p:spPr>
            <a:xfrm>
              <a:off x="3755388" y="2779750"/>
              <a:ext cx="47450" cy="61375"/>
            </a:xfrm>
            <a:custGeom>
              <a:avLst/>
              <a:gdLst/>
              <a:ahLst/>
              <a:cxnLst/>
              <a:rect l="l" t="t" r="r" b="b"/>
              <a:pathLst>
                <a:path w="1898" h="2455" extrusionOk="0">
                  <a:moveTo>
                    <a:pt x="1226" y="1"/>
                  </a:moveTo>
                  <a:cubicBezTo>
                    <a:pt x="1080" y="1"/>
                    <a:pt x="939" y="70"/>
                    <a:pt x="851" y="236"/>
                  </a:cubicBezTo>
                  <a:cubicBezTo>
                    <a:pt x="536" y="740"/>
                    <a:pt x="315" y="1275"/>
                    <a:pt x="95" y="1842"/>
                  </a:cubicBezTo>
                  <a:cubicBezTo>
                    <a:pt x="0" y="2094"/>
                    <a:pt x="189" y="2378"/>
                    <a:pt x="441" y="2441"/>
                  </a:cubicBezTo>
                  <a:cubicBezTo>
                    <a:pt x="484" y="2450"/>
                    <a:pt x="525" y="2455"/>
                    <a:pt x="564" y="2455"/>
                  </a:cubicBezTo>
                  <a:cubicBezTo>
                    <a:pt x="788" y="2455"/>
                    <a:pt x="960" y="2309"/>
                    <a:pt x="1040" y="2094"/>
                  </a:cubicBezTo>
                  <a:cubicBezTo>
                    <a:pt x="1229" y="1622"/>
                    <a:pt x="1450" y="1181"/>
                    <a:pt x="1702" y="740"/>
                  </a:cubicBezTo>
                  <a:cubicBezTo>
                    <a:pt x="1898" y="348"/>
                    <a:pt x="1552" y="1"/>
                    <a:pt x="12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126" name="Rectangle 125">
            <a:extLst>
              <a:ext uri="{FF2B5EF4-FFF2-40B4-BE49-F238E27FC236}">
                <a16:creationId xmlns:a16="http://schemas.microsoft.com/office/drawing/2014/main" id="{9E174289-8DE5-52DC-77C8-4AE78018F960}"/>
              </a:ext>
            </a:extLst>
          </p:cNvPr>
          <p:cNvSpPr/>
          <p:nvPr/>
        </p:nvSpPr>
        <p:spPr>
          <a:xfrm>
            <a:off x="116023" y="1389379"/>
            <a:ext cx="4237368" cy="1116698"/>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Tiếng Việt là </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một trong những môn học vô cùng quan trọng và cần thiết nhất ở bậc Tiểu học</a:t>
            </a:r>
          </a:p>
        </p:txBody>
      </p:sp>
      <p:sp>
        <p:nvSpPr>
          <p:cNvPr id="127" name="Rectangle 126">
            <a:extLst>
              <a:ext uri="{FF2B5EF4-FFF2-40B4-BE49-F238E27FC236}">
                <a16:creationId xmlns:a16="http://schemas.microsoft.com/office/drawing/2014/main" id="{0AA1A094-26BA-FE8D-6200-1C7485C4044F}"/>
              </a:ext>
            </a:extLst>
          </p:cNvPr>
          <p:cNvSpPr/>
          <p:nvPr/>
        </p:nvSpPr>
        <p:spPr>
          <a:xfrm>
            <a:off x="117987" y="2656132"/>
            <a:ext cx="4237368" cy="1383391"/>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Dạy Luyện từ và câu </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trong môn Tiếng Việt chính là dạy học ngôn ngữ thông qua các hoạt động đọc, viết, nói và nghe </a:t>
            </a:r>
          </a:p>
        </p:txBody>
      </p:sp>
      <p:sp>
        <p:nvSpPr>
          <p:cNvPr id="128" name="Rectangle 127">
            <a:extLst>
              <a:ext uri="{FF2B5EF4-FFF2-40B4-BE49-F238E27FC236}">
                <a16:creationId xmlns:a16="http://schemas.microsoft.com/office/drawing/2014/main" id="{5E2C9A56-DD26-93B7-3769-EEEE2ECEC286}"/>
              </a:ext>
            </a:extLst>
          </p:cNvPr>
          <p:cNvSpPr/>
          <p:nvPr/>
        </p:nvSpPr>
        <p:spPr>
          <a:xfrm>
            <a:off x="910514" y="4265703"/>
            <a:ext cx="3485048" cy="1383391"/>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Giúp cho các em hình thành, phát triển vốn ngôn ngữ của mình</a:t>
            </a:r>
          </a:p>
        </p:txBody>
      </p:sp>
      <p:sp>
        <p:nvSpPr>
          <p:cNvPr id="129" name="Rectangle 128">
            <a:extLst>
              <a:ext uri="{FF2B5EF4-FFF2-40B4-BE49-F238E27FC236}">
                <a16:creationId xmlns:a16="http://schemas.microsoft.com/office/drawing/2014/main" id="{5B7A203B-CD1D-658F-8492-5D82115B72F8}"/>
              </a:ext>
            </a:extLst>
          </p:cNvPr>
          <p:cNvSpPr/>
          <p:nvPr/>
        </p:nvSpPr>
        <p:spPr>
          <a:xfrm>
            <a:off x="7269729" y="1233484"/>
            <a:ext cx="3485048" cy="1383391"/>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Năm học 2023-2024 là năm đầu tiên lớp 4 thực hiện </a:t>
            </a:r>
            <a:r>
              <a:rPr kumimoji="0" lang="vi-VN"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chương trình Giáo dục phổ thông 2018</a:t>
            </a: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0" name="Rectangle 129">
            <a:extLst>
              <a:ext uri="{FF2B5EF4-FFF2-40B4-BE49-F238E27FC236}">
                <a16:creationId xmlns:a16="http://schemas.microsoft.com/office/drawing/2014/main" id="{11D9F834-0B64-F99A-B649-795267A7E3C4}"/>
              </a:ext>
            </a:extLst>
          </p:cNvPr>
          <p:cNvSpPr/>
          <p:nvPr/>
        </p:nvSpPr>
        <p:spPr>
          <a:xfrm>
            <a:off x="7228654" y="2702812"/>
            <a:ext cx="4589720" cy="1383391"/>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Là giáo viên lớp 4, tôi luôn tìm tòi, suy nghĩ để thực hiện việc đổi mới phương pháp dạy học nhằm phát huy tính chủ động, sáng tạo</a:t>
            </a: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1" name="Rectangle 130">
            <a:extLst>
              <a:ext uri="{FF2B5EF4-FFF2-40B4-BE49-F238E27FC236}">
                <a16:creationId xmlns:a16="http://schemas.microsoft.com/office/drawing/2014/main" id="{33AAF5A4-B02B-4A37-475A-90C797FEBCBC}"/>
              </a:ext>
            </a:extLst>
          </p:cNvPr>
          <p:cNvSpPr/>
          <p:nvPr/>
        </p:nvSpPr>
        <p:spPr>
          <a:xfrm>
            <a:off x="7212941" y="4369380"/>
            <a:ext cx="4589720" cy="1383391"/>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t>
            </a: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hát triển toàn diện phẩm chất và năng lực cho học sinh</a:t>
            </a: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6982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500"/>
                                        <p:tgtEl>
                                          <p:spTgt spid="1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500"/>
                                        <p:tgtEl>
                                          <p:spTgt spid="1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fade">
                                      <p:cBhvr>
                                        <p:cTn id="27" dur="500"/>
                                        <p:tgtEl>
                                          <p:spTgt spid="1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9"/>
                                        </p:tgtEl>
                                        <p:attrNameLst>
                                          <p:attrName>style.visibility</p:attrName>
                                        </p:attrNameLst>
                                      </p:cBhvr>
                                      <p:to>
                                        <p:strVal val="visible"/>
                                      </p:to>
                                    </p:set>
                                    <p:animEffect transition="in" filter="fade">
                                      <p:cBhvr>
                                        <p:cTn id="32" dur="500"/>
                                        <p:tgtEl>
                                          <p:spTgt spid="1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0"/>
                                        </p:tgtEl>
                                        <p:attrNameLst>
                                          <p:attrName>style.visibility</p:attrName>
                                        </p:attrNameLst>
                                      </p:cBhvr>
                                      <p:to>
                                        <p:strVal val="visible"/>
                                      </p:to>
                                    </p:set>
                                    <p:animEffect transition="in" filter="fade">
                                      <p:cBhvr>
                                        <p:cTn id="37" dur="500"/>
                                        <p:tgtEl>
                                          <p:spTgt spid="1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fade">
                                      <p:cBhvr>
                                        <p:cTn id="42"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6" grpId="0" animBg="1"/>
      <p:bldP spid="127" grpId="0" animBg="1"/>
      <p:bldP spid="128" grpId="0" animBg="1"/>
      <p:bldP spid="129" grpId="0" animBg="1"/>
      <p:bldP spid="130" grpId="0" animBg="1"/>
      <p:bldP spid="1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sp>
        <p:nvSpPr>
          <p:cNvPr id="5" name="文本框 4"/>
          <p:cNvSpPr txBox="1"/>
          <p:nvPr/>
        </p:nvSpPr>
        <p:spPr>
          <a:xfrm>
            <a:off x="578223" y="1828327"/>
            <a:ext cx="1365390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5400" b="1" i="0" u="none" strike="noStrike" kern="1200" cap="none" spc="0" normalizeH="0" baseline="0" noProof="0" dirty="0" smtClean="0">
                <a:ln>
                  <a:noFill/>
                </a:ln>
                <a:solidFill>
                  <a:srgbClr val="BF3B72"/>
                </a:solidFill>
                <a:effectLst/>
                <a:uLnTx/>
                <a:uFillTx/>
                <a:latin typeface="Cambria" panose="02040503050406030204" pitchFamily="18" charset="0"/>
                <a:ea typeface="Cambria" panose="02040503050406030204" pitchFamily="18" charset="0"/>
                <a:cs typeface="+mn-ea"/>
                <a:sym typeface="+mn-lt"/>
              </a:rPr>
              <a:t>1.2</a:t>
            </a:r>
            <a:r>
              <a:rPr kumimoji="1" lang="en-US" altLang="zh-CN" sz="5400" b="1" i="0" u="none" strike="noStrike" kern="1200" cap="none" spc="0" normalizeH="0" baseline="0" noProof="0" dirty="0">
                <a:ln>
                  <a:noFill/>
                </a:ln>
                <a:solidFill>
                  <a:srgbClr val="BF3B72"/>
                </a:solidFill>
                <a:effectLst/>
                <a:uLnTx/>
                <a:uFillTx/>
                <a:latin typeface="Cambria" panose="02040503050406030204" pitchFamily="18" charset="0"/>
                <a:ea typeface="Cambria" panose="02040503050406030204" pitchFamily="18" charset="0"/>
                <a:cs typeface="+mn-ea"/>
                <a:sym typeface="+mn-lt"/>
              </a:rPr>
              <a:t>. </a:t>
            </a:r>
            <a:r>
              <a:rPr kumimoji="1" lang="en-US" altLang="zh-CN" sz="5400" b="1" dirty="0" smtClean="0">
                <a:solidFill>
                  <a:srgbClr val="BF3B72"/>
                </a:solidFill>
                <a:latin typeface="Cambria" panose="02040503050406030204" pitchFamily="18" charset="0"/>
                <a:ea typeface="Cambria" panose="02040503050406030204" pitchFamily="18" charset="0"/>
                <a:cs typeface="+mn-ea"/>
                <a:sym typeface="+mn-lt"/>
              </a:rPr>
              <a:t>Ý </a:t>
            </a:r>
            <a:r>
              <a:rPr kumimoji="1" lang="en-US" altLang="zh-CN" sz="5400" b="1" dirty="0" err="1" smtClean="0">
                <a:solidFill>
                  <a:srgbClr val="BF3B72"/>
                </a:solidFill>
                <a:latin typeface="Cambria" panose="02040503050406030204" pitchFamily="18" charset="0"/>
                <a:ea typeface="Cambria" panose="02040503050406030204" pitchFamily="18" charset="0"/>
                <a:cs typeface="+mn-ea"/>
                <a:sym typeface="+mn-lt"/>
              </a:rPr>
              <a:t>nghĩa</a:t>
            </a:r>
            <a:r>
              <a:rPr kumimoji="1" lang="en-US" altLang="zh-CN" sz="5400" b="1" dirty="0" smtClean="0">
                <a:solidFill>
                  <a:srgbClr val="BF3B72"/>
                </a:solidFill>
                <a:latin typeface="Cambria" panose="02040503050406030204" pitchFamily="18" charset="0"/>
                <a:ea typeface="Cambria" panose="02040503050406030204" pitchFamily="18" charset="0"/>
                <a:cs typeface="+mn-ea"/>
                <a:sym typeface="+mn-lt"/>
              </a:rPr>
              <a:t> </a:t>
            </a:r>
            <a:r>
              <a:rPr kumimoji="1" lang="en-US" altLang="zh-CN" sz="5400" b="1" dirty="0" err="1" smtClean="0">
                <a:solidFill>
                  <a:srgbClr val="BF3B72"/>
                </a:solidFill>
                <a:latin typeface="Cambria" panose="02040503050406030204" pitchFamily="18" charset="0"/>
                <a:ea typeface="Cambria" panose="02040503050406030204" pitchFamily="18" charset="0"/>
                <a:cs typeface="+mn-ea"/>
                <a:sym typeface="+mn-lt"/>
              </a:rPr>
              <a:t>và</a:t>
            </a:r>
            <a:r>
              <a:rPr kumimoji="1" lang="en-US" altLang="zh-CN" sz="5400" b="1" dirty="0" smtClean="0">
                <a:solidFill>
                  <a:srgbClr val="BF3B72"/>
                </a:solidFill>
                <a:latin typeface="Cambria" panose="02040503050406030204" pitchFamily="18" charset="0"/>
                <a:ea typeface="Cambria" panose="02040503050406030204" pitchFamily="18" charset="0"/>
                <a:cs typeface="+mn-ea"/>
                <a:sym typeface="+mn-lt"/>
              </a:rPr>
              <a:t> </a:t>
            </a:r>
            <a:r>
              <a:rPr kumimoji="1" lang="en-US" altLang="zh-CN" sz="5400" b="1" dirty="0" err="1" smtClean="0">
                <a:solidFill>
                  <a:srgbClr val="BF3B72"/>
                </a:solidFill>
                <a:latin typeface="Cambria" panose="02040503050406030204" pitchFamily="18" charset="0"/>
                <a:ea typeface="Cambria" panose="02040503050406030204" pitchFamily="18" charset="0"/>
                <a:cs typeface="+mn-ea"/>
                <a:sym typeface="+mn-lt"/>
              </a:rPr>
              <a:t>tác</a:t>
            </a:r>
            <a:r>
              <a:rPr kumimoji="1" lang="en-US" altLang="zh-CN" sz="5400" b="1" dirty="0" smtClean="0">
                <a:solidFill>
                  <a:srgbClr val="BF3B72"/>
                </a:solidFill>
                <a:latin typeface="Cambria" panose="02040503050406030204" pitchFamily="18" charset="0"/>
                <a:ea typeface="Cambria" panose="02040503050406030204" pitchFamily="18" charset="0"/>
                <a:cs typeface="+mn-ea"/>
                <a:sym typeface="+mn-lt"/>
              </a:rPr>
              <a:t> </a:t>
            </a:r>
            <a:r>
              <a:rPr kumimoji="1" lang="en-US" altLang="zh-CN" sz="5400" b="1" dirty="0" err="1" smtClean="0">
                <a:solidFill>
                  <a:srgbClr val="BF3B72"/>
                </a:solidFill>
                <a:latin typeface="Cambria" panose="02040503050406030204" pitchFamily="18" charset="0"/>
                <a:ea typeface="Cambria" panose="02040503050406030204" pitchFamily="18" charset="0"/>
                <a:cs typeface="+mn-ea"/>
                <a:sym typeface="+mn-lt"/>
              </a:rPr>
              <a:t>dụng</a:t>
            </a:r>
            <a:r>
              <a:rPr kumimoji="1" lang="en-US" altLang="zh-CN" sz="5400" b="1" dirty="0" smtClean="0">
                <a:solidFill>
                  <a:srgbClr val="BF3B72"/>
                </a:solidFill>
                <a:latin typeface="Cambria" panose="02040503050406030204" pitchFamily="18" charset="0"/>
                <a:ea typeface="Cambria" panose="02040503050406030204" pitchFamily="18" charset="0"/>
                <a:cs typeface="+mn-ea"/>
                <a:sym typeface="+mn-lt"/>
              </a:rPr>
              <a:t> </a:t>
            </a:r>
            <a:r>
              <a:rPr kumimoji="1" lang="en-US" altLang="zh-CN" sz="5400" b="1" dirty="0" err="1" smtClean="0">
                <a:solidFill>
                  <a:srgbClr val="BF3B72"/>
                </a:solidFill>
                <a:latin typeface="Cambria" panose="02040503050406030204" pitchFamily="18" charset="0"/>
                <a:ea typeface="Cambria" panose="02040503050406030204" pitchFamily="18" charset="0"/>
                <a:cs typeface="+mn-ea"/>
                <a:sym typeface="+mn-lt"/>
              </a:rPr>
              <a:t>của</a:t>
            </a:r>
            <a:r>
              <a:rPr kumimoji="1" lang="en-US" altLang="zh-CN" sz="5400" b="1" dirty="0" smtClean="0">
                <a:solidFill>
                  <a:srgbClr val="BF3B72"/>
                </a:solidFill>
                <a:latin typeface="Cambria" panose="02040503050406030204" pitchFamily="18" charset="0"/>
                <a:ea typeface="Cambria" panose="02040503050406030204" pitchFamily="18" charset="0"/>
                <a:cs typeface="+mn-ea"/>
                <a:sym typeface="+mn-lt"/>
              </a:rPr>
              <a:t> </a:t>
            </a:r>
            <a:r>
              <a:rPr kumimoji="1" lang="en-US" altLang="zh-CN" sz="5400" b="1" dirty="0" err="1" smtClean="0">
                <a:solidFill>
                  <a:srgbClr val="BF3B72"/>
                </a:solidFill>
                <a:latin typeface="Cambria" panose="02040503050406030204" pitchFamily="18" charset="0"/>
                <a:ea typeface="Cambria" panose="02040503050406030204" pitchFamily="18" charset="0"/>
                <a:cs typeface="+mn-ea"/>
                <a:sym typeface="+mn-lt"/>
              </a:rPr>
              <a:t>giải</a:t>
            </a:r>
            <a:r>
              <a:rPr kumimoji="1" lang="en-US" altLang="zh-CN" sz="5400" b="1" dirty="0" smtClean="0">
                <a:solidFill>
                  <a:srgbClr val="BF3B72"/>
                </a:solidFill>
                <a:latin typeface="Cambria" panose="02040503050406030204" pitchFamily="18" charset="0"/>
                <a:ea typeface="Cambria" panose="02040503050406030204" pitchFamily="18" charset="0"/>
                <a:cs typeface="+mn-ea"/>
                <a:sym typeface="+mn-lt"/>
              </a:rPr>
              <a:t> </a:t>
            </a:r>
            <a:r>
              <a:rPr kumimoji="1" lang="en-US" altLang="zh-CN" sz="5400" b="1" dirty="0" err="1" smtClean="0">
                <a:solidFill>
                  <a:srgbClr val="BF3B72"/>
                </a:solidFill>
                <a:latin typeface="Cambria" panose="02040503050406030204" pitchFamily="18" charset="0"/>
                <a:ea typeface="Cambria" panose="02040503050406030204" pitchFamily="18" charset="0"/>
                <a:cs typeface="+mn-ea"/>
                <a:sym typeface="+mn-lt"/>
              </a:rPr>
              <a:t>pháp</a:t>
            </a:r>
            <a:endParaRPr kumimoji="1" lang="zh-CN" altLang="en-US" sz="5400" b="1" i="0" u="none" strike="noStrike" kern="1200" cap="none" spc="0" normalizeH="0" baseline="0" noProof="0" dirty="0">
              <a:ln>
                <a:noFill/>
              </a:ln>
              <a:solidFill>
                <a:srgbClr val="BF3B72"/>
              </a:solidFill>
              <a:effectLst/>
              <a:uLnTx/>
              <a:uFillTx/>
              <a:latin typeface="Cambria" panose="02040503050406030204" pitchFamily="18" charset="0"/>
              <a:ea typeface="微软雅黑"/>
            </a:endParaRPr>
          </a:p>
        </p:txBody>
      </p:sp>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Tree>
    <p:extLst>
      <p:ext uri="{BB962C8B-B14F-4D97-AF65-F5344CB8AC3E}">
        <p14:creationId xmlns:p14="http://schemas.microsoft.com/office/powerpoint/2010/main" val="898256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837304" y="679860"/>
            <a:ext cx="668767" cy="382514"/>
          </a:xfrm>
          <a:prstGeom prst="rect">
            <a:avLst/>
          </a:prstGeom>
        </p:spPr>
      </p:pic>
      <p:sp>
        <p:nvSpPr>
          <p:cNvPr id="5" name="文本框 4"/>
          <p:cNvSpPr txBox="1"/>
          <p:nvPr/>
        </p:nvSpPr>
        <p:spPr>
          <a:xfrm>
            <a:off x="1585257" y="430267"/>
            <a:ext cx="10714897" cy="707886"/>
          </a:xfrm>
          <a:prstGeom prst="rect">
            <a:avLst/>
          </a:prstGeom>
          <a:noFill/>
        </p:spPr>
        <p:txBody>
          <a:bodyPr wrap="square" rtlCol="0">
            <a:spAutoFit/>
          </a:bodyPr>
          <a:lstStyle/>
          <a:p>
            <a:pPr lvl="0">
              <a:defRPr/>
            </a:pPr>
            <a:r>
              <a:rPr kumimoji="1" lang="en-US" altLang="zh-CN" sz="4000" b="1" i="0" u="none" strike="noStrike" kern="1200" cap="none" spc="0" normalizeH="0" baseline="0" noProof="0" dirty="0" smtClean="0">
                <a:ln>
                  <a:noFill/>
                </a:ln>
                <a:solidFill>
                  <a:srgbClr val="BF3B72"/>
                </a:solidFill>
                <a:effectLst/>
                <a:uLnTx/>
                <a:uFillTx/>
                <a:latin typeface="Cambria" panose="02040503050406030204" pitchFamily="18" charset="0"/>
                <a:ea typeface="Cambria" panose="02040503050406030204" pitchFamily="18" charset="0"/>
                <a:cs typeface="+mn-ea"/>
                <a:sym typeface="+mn-lt"/>
              </a:rPr>
              <a:t>1.3</a:t>
            </a:r>
            <a:r>
              <a:rPr kumimoji="1" lang="en-US" altLang="zh-CN" sz="4000" b="1" i="0" u="none" strike="noStrike" kern="1200" cap="none" spc="0" normalizeH="0" baseline="0" noProof="0" dirty="0">
                <a:ln>
                  <a:noFill/>
                </a:ln>
                <a:solidFill>
                  <a:srgbClr val="BF3B72"/>
                </a:solidFill>
                <a:effectLst/>
                <a:uLnTx/>
                <a:uFillTx/>
                <a:latin typeface="Cambria" panose="02040503050406030204" pitchFamily="18" charset="0"/>
                <a:ea typeface="Cambria" panose="02040503050406030204" pitchFamily="18" charset="0"/>
                <a:cs typeface="+mn-ea"/>
                <a:sym typeface="+mn-lt"/>
              </a:rPr>
              <a:t>. </a:t>
            </a:r>
            <a:r>
              <a:rPr kumimoji="1" lang="en-US" altLang="zh-CN" sz="4000" b="1" i="0" u="none" strike="noStrike" kern="1200" cap="none" spc="0" normalizeH="0" baseline="0" noProof="0" dirty="0" err="1" smtClean="0">
                <a:ln>
                  <a:noFill/>
                </a:ln>
                <a:solidFill>
                  <a:srgbClr val="BF3B72"/>
                </a:solidFill>
                <a:effectLst/>
                <a:uLnTx/>
                <a:uFillTx/>
                <a:latin typeface="Cambria" panose="02040503050406030204" pitchFamily="18" charset="0"/>
                <a:ea typeface="Cambria" panose="02040503050406030204" pitchFamily="18" charset="0"/>
                <a:cs typeface="+mn-ea"/>
                <a:sym typeface="+mn-lt"/>
              </a:rPr>
              <a:t>Phạm</a:t>
            </a:r>
            <a:r>
              <a:rPr kumimoji="1" lang="en-US" altLang="zh-CN" sz="4000" b="1" i="0" u="none" strike="noStrike" kern="1200" cap="none" spc="0" normalizeH="0" baseline="0" noProof="0" dirty="0" smtClean="0">
                <a:ln>
                  <a:noFill/>
                </a:ln>
                <a:solidFill>
                  <a:srgbClr val="BF3B72"/>
                </a:solidFill>
                <a:effectLst/>
                <a:uLnTx/>
                <a:uFillTx/>
                <a:latin typeface="Cambria" panose="02040503050406030204" pitchFamily="18" charset="0"/>
                <a:ea typeface="Cambria" panose="02040503050406030204" pitchFamily="18" charset="0"/>
                <a:cs typeface="+mn-ea"/>
                <a:sym typeface="+mn-lt"/>
              </a:rPr>
              <a:t> vi </a:t>
            </a:r>
            <a:r>
              <a:rPr kumimoji="1" lang="en-US" altLang="zh-CN" sz="4000" b="1" i="0" u="none" strike="noStrike" kern="1200" cap="none" spc="0" normalizeH="0" baseline="0" noProof="0" dirty="0" err="1" smtClean="0">
                <a:ln>
                  <a:noFill/>
                </a:ln>
                <a:solidFill>
                  <a:srgbClr val="BF3B72"/>
                </a:solidFill>
                <a:effectLst/>
                <a:uLnTx/>
                <a:uFillTx/>
                <a:latin typeface="Cambria" panose="02040503050406030204" pitchFamily="18" charset="0"/>
                <a:ea typeface="Cambria" panose="02040503050406030204" pitchFamily="18" charset="0"/>
                <a:cs typeface="+mn-ea"/>
                <a:sym typeface="+mn-lt"/>
              </a:rPr>
              <a:t>và</a:t>
            </a:r>
            <a:r>
              <a:rPr kumimoji="1" lang="en-US" altLang="zh-CN" sz="4000" b="1" i="0" u="none" strike="noStrike" kern="1200" cap="none" spc="0" normalizeH="0" noProof="0" dirty="0" smtClean="0">
                <a:ln>
                  <a:noFill/>
                </a:ln>
                <a:solidFill>
                  <a:srgbClr val="BF3B72"/>
                </a:solidFill>
                <a:effectLst/>
                <a:uLnTx/>
                <a:uFillTx/>
                <a:latin typeface="Cambria" panose="02040503050406030204" pitchFamily="18" charset="0"/>
                <a:ea typeface="Cambria" panose="02040503050406030204" pitchFamily="18" charset="0"/>
                <a:cs typeface="+mn-ea"/>
                <a:sym typeface="+mn-lt"/>
              </a:rPr>
              <a:t> </a:t>
            </a:r>
            <a:r>
              <a:rPr kumimoji="1" lang="en-US" altLang="zh-CN" sz="4000" b="1" dirty="0" err="1">
                <a:solidFill>
                  <a:srgbClr val="BF3B72"/>
                </a:solidFill>
                <a:latin typeface="Cambria" panose="02040503050406030204" pitchFamily="18" charset="0"/>
                <a:ea typeface="Cambria" panose="02040503050406030204" pitchFamily="18" charset="0"/>
                <a:cs typeface="+mn-ea"/>
                <a:sym typeface="+mn-lt"/>
              </a:rPr>
              <a:t>đ</a:t>
            </a:r>
            <a:r>
              <a:rPr kumimoji="1" lang="en-US" altLang="zh-CN" sz="4000" b="1" dirty="0" err="1" smtClean="0">
                <a:solidFill>
                  <a:srgbClr val="BF3B72"/>
                </a:solidFill>
                <a:latin typeface="Cambria" panose="02040503050406030204" pitchFamily="18" charset="0"/>
                <a:ea typeface="Cambria" panose="02040503050406030204" pitchFamily="18" charset="0"/>
                <a:cs typeface="+mn-ea"/>
                <a:sym typeface="+mn-lt"/>
              </a:rPr>
              <a:t>ối</a:t>
            </a:r>
            <a:r>
              <a:rPr kumimoji="1" lang="en-US" altLang="zh-CN" sz="4000" b="1" dirty="0" smtClean="0">
                <a:solidFill>
                  <a:srgbClr val="BF3B72"/>
                </a:solidFill>
                <a:latin typeface="Cambria" panose="02040503050406030204" pitchFamily="18" charset="0"/>
                <a:ea typeface="Cambria" panose="02040503050406030204" pitchFamily="18" charset="0"/>
                <a:cs typeface="+mn-ea"/>
                <a:sym typeface="+mn-lt"/>
              </a:rPr>
              <a:t> </a:t>
            </a:r>
            <a:r>
              <a:rPr kumimoji="1" lang="en-US" altLang="zh-CN" sz="4000" b="1" dirty="0" err="1" smtClean="0">
                <a:solidFill>
                  <a:srgbClr val="BF3B72"/>
                </a:solidFill>
                <a:latin typeface="Cambria" panose="02040503050406030204" pitchFamily="18" charset="0"/>
                <a:ea typeface="Cambria" panose="02040503050406030204" pitchFamily="18" charset="0"/>
                <a:cs typeface="+mn-ea"/>
                <a:sym typeface="+mn-lt"/>
              </a:rPr>
              <a:t>tượng</a:t>
            </a:r>
            <a:r>
              <a:rPr kumimoji="1" lang="en-US" altLang="zh-CN" sz="4000" b="1" dirty="0" smtClean="0">
                <a:solidFill>
                  <a:srgbClr val="BF3B72"/>
                </a:solidFill>
                <a:latin typeface="Cambria" panose="02040503050406030204" pitchFamily="18" charset="0"/>
                <a:ea typeface="Cambria" panose="02040503050406030204" pitchFamily="18" charset="0"/>
                <a:cs typeface="+mn-ea"/>
                <a:sym typeface="+mn-lt"/>
              </a:rPr>
              <a:t> </a:t>
            </a:r>
            <a:r>
              <a:rPr kumimoji="1" lang="en-US" altLang="zh-CN" sz="4000" b="1" i="0" u="none" strike="noStrike" kern="1200" cap="none" spc="0" normalizeH="0" baseline="0" noProof="0" dirty="0" err="1">
                <a:ln>
                  <a:noFill/>
                </a:ln>
                <a:solidFill>
                  <a:srgbClr val="BF3B72"/>
                </a:solidFill>
                <a:effectLst/>
                <a:uLnTx/>
                <a:uFillTx/>
                <a:latin typeface="Cambria" panose="02040503050406030204" pitchFamily="18" charset="0"/>
                <a:ea typeface="Cambria" panose="02040503050406030204" pitchFamily="18" charset="0"/>
                <a:cs typeface="+mn-ea"/>
                <a:sym typeface="+mn-lt"/>
              </a:rPr>
              <a:t>nghiên</a:t>
            </a:r>
            <a:r>
              <a:rPr kumimoji="1" lang="en-US" altLang="zh-CN" sz="4000" b="1" i="0" u="none" strike="noStrike" kern="1200" cap="none" spc="0" normalizeH="0" baseline="0" noProof="0" dirty="0">
                <a:ln>
                  <a:noFill/>
                </a:ln>
                <a:solidFill>
                  <a:srgbClr val="BF3B72"/>
                </a:solidFill>
                <a:effectLst/>
                <a:uLnTx/>
                <a:uFillTx/>
                <a:latin typeface="Cambria" panose="02040503050406030204" pitchFamily="18" charset="0"/>
                <a:ea typeface="Cambria" panose="02040503050406030204" pitchFamily="18" charset="0"/>
                <a:cs typeface="+mn-ea"/>
                <a:sym typeface="+mn-lt"/>
              </a:rPr>
              <a:t> </a:t>
            </a:r>
            <a:r>
              <a:rPr kumimoji="1" lang="en-US" altLang="zh-CN" sz="4000" b="1" i="0" u="none" strike="noStrike" kern="1200" cap="none" spc="0" normalizeH="0" baseline="0" noProof="0" dirty="0" err="1">
                <a:ln>
                  <a:noFill/>
                </a:ln>
                <a:solidFill>
                  <a:srgbClr val="BF3B72"/>
                </a:solidFill>
                <a:effectLst/>
                <a:uLnTx/>
                <a:uFillTx/>
                <a:latin typeface="Cambria" panose="02040503050406030204" pitchFamily="18" charset="0"/>
                <a:ea typeface="Cambria" panose="02040503050406030204" pitchFamily="18" charset="0"/>
                <a:cs typeface="+mn-ea"/>
                <a:sym typeface="+mn-lt"/>
              </a:rPr>
              <a:t>cứu</a:t>
            </a:r>
            <a:endParaRPr kumimoji="1" lang="zh-CN" altLang="en-US" sz="4000" b="1" i="0" u="none" strike="noStrike" kern="1200" cap="none" spc="0" normalizeH="0" baseline="0" noProof="0" dirty="0">
              <a:ln>
                <a:noFill/>
              </a:ln>
              <a:solidFill>
                <a:srgbClr val="BF3B72"/>
              </a:solidFill>
              <a:effectLst/>
              <a:uLnTx/>
              <a:uFillTx/>
              <a:latin typeface="Cambria" panose="02040503050406030204" pitchFamily="18" charset="0"/>
              <a:ea typeface="微软雅黑"/>
              <a:cs typeface="+mn-cs"/>
            </a:endParaRPr>
          </a:p>
        </p:txBody>
      </p:sp>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sp>
        <p:nvSpPr>
          <p:cNvPr id="3" name="TextBox 2">
            <a:extLst>
              <a:ext uri="{FF2B5EF4-FFF2-40B4-BE49-F238E27FC236}">
                <a16:creationId xmlns:a16="http://schemas.microsoft.com/office/drawing/2014/main" id="{153F26E4-FE0A-A9B9-168C-6DD372AA229A}"/>
              </a:ext>
            </a:extLst>
          </p:cNvPr>
          <p:cNvSpPr txBox="1"/>
          <p:nvPr/>
        </p:nvSpPr>
        <p:spPr>
          <a:xfrm>
            <a:off x="757084" y="1612490"/>
            <a:ext cx="10714897" cy="4339650"/>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Tx/>
              <a:buChar char="-"/>
              <a:tabLst/>
              <a:defRPr/>
            </a:pPr>
            <a:r>
              <a:rPr kumimoji="0" lang="en-US" sz="3200" b="1" i="1"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Phạm</a:t>
            </a:r>
            <a:r>
              <a:rPr kumimoji="0" lang="en-US" sz="3200" b="1" i="1"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nghiên</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cứu</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môn</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Tiếng</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Việt</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lớp</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 </a:t>
            </a: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sách</a:t>
            </a:r>
            <a:r>
              <a:rPr kumimoji="0" lang="en-US" sz="32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Kết</a:t>
            </a:r>
            <a:r>
              <a:rPr kumimoji="0" lang="en-US" sz="32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nối</a:t>
            </a:r>
            <a:r>
              <a:rPr kumimoji="0" lang="en-US" sz="32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tri </a:t>
            </a:r>
            <a:r>
              <a:rPr kumimoji="0" lang="en-US" sz="32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thức</a:t>
            </a:r>
            <a:r>
              <a:rPr kumimoji="0" lang="en-US" sz="32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với</a:t>
            </a:r>
            <a:r>
              <a:rPr kumimoji="0" lang="en-US" sz="32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cuộc</a:t>
            </a:r>
            <a:r>
              <a:rPr kumimoji="0" lang="en-US" sz="32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1" u="none" strike="noStrike" kern="1200" cap="none" spc="0" normalizeH="0" noProof="0" dirty="0" err="1"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sống</a:t>
            </a:r>
            <a:endParaRPr kumimoji="0" lang="en-US" sz="3200" b="0" i="1" u="none" strike="noStrike" kern="1200" cap="none" spc="0" normalizeH="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342900" indent="-342900">
              <a:lnSpc>
                <a:spcPct val="150000"/>
              </a:lnSpc>
              <a:buFontTx/>
              <a:buChar char="-"/>
              <a:defRPr/>
            </a:pPr>
            <a:r>
              <a:rPr lang="en-US" sz="3200" b="1"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Đối</a:t>
            </a:r>
            <a:r>
              <a:rPr lang="en-US" sz="3200" b="1"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tượng</a:t>
            </a:r>
            <a:r>
              <a:rPr lang="en-US" sz="3200" b="1"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nghiên</a:t>
            </a:r>
            <a:r>
              <a:rPr lang="en-US" sz="3200" b="1"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cứu</a:t>
            </a:r>
            <a:r>
              <a:rPr lang="en-US" sz="3200" b="1"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Một</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số</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biện</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pháp</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nâng</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cao</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hiệu</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quả</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dạy</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học</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Luyện</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từ</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câu</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ở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lớp</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4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Chương</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trình</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GDPT-2018</a:t>
            </a:r>
          </a:p>
          <a:p>
            <a:pPr marL="342900" marR="0" lvl="0" indent="-342900" algn="l" defTabSz="914400" rtl="0" eaLnBrk="1" fontAlgn="auto" latinLnBrk="0" hangingPunct="1">
              <a:lnSpc>
                <a:spcPct val="150000"/>
              </a:lnSpc>
              <a:spcBef>
                <a:spcPts val="0"/>
              </a:spcBef>
              <a:spcAft>
                <a:spcPts val="0"/>
              </a:spcAft>
              <a:buClrTx/>
              <a:buSzTx/>
              <a:buFontTx/>
              <a:buChar char="-"/>
              <a:tabLst/>
              <a:defRPr/>
            </a:pPr>
            <a:endPar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47714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ontserrat"/>
        <a:ea typeface=""/>
        <a:cs typeface=""/>
        <a:font script="Jpan" typeface="ＭＳ Ｐゴシック"/>
        <a:font script="Hang" typeface="맑은 고딕"/>
        <a:font script="Hans" typeface="Montserra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ＭＳ Ｐ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3193</Words>
  <Application>Microsoft Office PowerPoint</Application>
  <PresentationFormat>Widescreen</PresentationFormat>
  <Paragraphs>261</Paragraphs>
  <Slides>42</Slides>
  <Notes>11</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42</vt:i4>
      </vt:variant>
    </vt:vector>
  </HeadingPairs>
  <TitlesOfParts>
    <vt:vector size="61" baseType="lpstr">
      <vt:lpstr>微软雅黑</vt:lpstr>
      <vt:lpstr>宋体</vt:lpstr>
      <vt:lpstr>#9Slide03 Bebas Neue ZSmall</vt:lpstr>
      <vt:lpstr>#9Slide04 SFU CenturySchoolbook</vt:lpstr>
      <vt:lpstr>Arial</vt:lpstr>
      <vt:lpstr>Calibri</vt:lpstr>
      <vt:lpstr>Cambria</vt:lpstr>
      <vt:lpstr>等线</vt:lpstr>
      <vt:lpstr>Fira Sans Extra Condensed Medium</vt:lpstr>
      <vt:lpstr>Montserrat</vt:lpstr>
      <vt:lpstr>SVN-Genica Pro</vt:lpstr>
      <vt:lpstr>Times New Roman</vt:lpstr>
      <vt:lpstr>Wingdings</vt:lpstr>
      <vt:lpstr>仓耳小丸子</vt:lpstr>
      <vt:lpstr>字魂35号-经典雅黑</vt:lpstr>
      <vt:lpstr>思源黑体 CN Bold</vt:lpstr>
      <vt:lpstr>自定义设计方案</vt:lpstr>
      <vt:lpstr>Office 主题</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9Slide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THI YEN NHI</dc:creator>
  <cp:lastModifiedBy>Admin</cp:lastModifiedBy>
  <cp:revision>10</cp:revision>
  <dcterms:created xsi:type="dcterms:W3CDTF">2023-10-31T09:25:27Z</dcterms:created>
  <dcterms:modified xsi:type="dcterms:W3CDTF">2024-11-14T02:19:19Z</dcterms:modified>
</cp:coreProperties>
</file>